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57" r:id="rId2"/>
    <p:sldId id="387" r:id="rId3"/>
    <p:sldId id="652" r:id="rId4"/>
    <p:sldId id="388" r:id="rId5"/>
    <p:sldId id="658" r:id="rId6"/>
    <p:sldId id="664" r:id="rId7"/>
    <p:sldId id="662" r:id="rId8"/>
    <p:sldId id="663" r:id="rId9"/>
    <p:sldId id="659" r:id="rId10"/>
    <p:sldId id="389" r:id="rId11"/>
    <p:sldId id="660" r:id="rId12"/>
    <p:sldId id="661" r:id="rId13"/>
  </p:sldIdLst>
  <p:sldSz cx="9144000" cy="6858000" type="screen4x3"/>
  <p:notesSz cx="6858000" cy="9144000"/>
  <p:embeddedFontLst>
    <p:embeddedFont>
      <p:font typeface="Bebas Neue" panose="020B0506020202020201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" userDrawn="1">
          <p15:clr>
            <a:srgbClr val="A4A3A4"/>
          </p15:clr>
        </p15:guide>
        <p15:guide id="2" orient="horz" pos="956" userDrawn="1">
          <p15:clr>
            <a:srgbClr val="A4A3A4"/>
          </p15:clr>
        </p15:guide>
        <p15:guide id="3" orient="horz" pos="3664" userDrawn="1">
          <p15:clr>
            <a:srgbClr val="A4A3A4"/>
          </p15:clr>
        </p15:guide>
        <p15:guide id="4" pos="255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504" userDrawn="1">
          <p15:clr>
            <a:srgbClr val="A4A3A4"/>
          </p15:clr>
        </p15:guide>
        <p15:guide id="7" orient="horz" pos="3660" userDrawn="1">
          <p15:clr>
            <a:srgbClr val="A4A3A4"/>
          </p15:clr>
        </p15:guide>
        <p15:guide id="8" orient="horz" pos="952" userDrawn="1">
          <p15:clr>
            <a:srgbClr val="A4A3A4"/>
          </p15:clr>
        </p15:guide>
        <p15:guide id="9" pos="256" userDrawn="1">
          <p15:clr>
            <a:srgbClr val="A4A3A4"/>
          </p15:clr>
        </p15:guide>
        <p15:guide id="10" pos="55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13F"/>
    <a:srgbClr val="595959"/>
    <a:srgbClr val="7F7F7F"/>
    <a:srgbClr val="404040"/>
    <a:srgbClr val="E1E1E1"/>
    <a:srgbClr val="262626"/>
    <a:srgbClr val="292D36"/>
    <a:srgbClr val="D9D9D9"/>
    <a:srgbClr val="B2B2B2"/>
    <a:srgbClr val="F61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3" autoAdjust="0"/>
    <p:restoredTop sz="94693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1722" y="102"/>
      </p:cViewPr>
      <p:guideLst>
        <p:guide orient="horz" pos="273"/>
        <p:guide orient="horz" pos="956"/>
        <p:guide orient="horz" pos="3664"/>
        <p:guide pos="255"/>
        <p:guide pos="2880"/>
        <p:guide pos="5504"/>
        <p:guide orient="horz" pos="3660"/>
        <p:guide orient="horz" pos="952"/>
        <p:guide pos="256"/>
        <p:guide pos="55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-2970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96F0F-44D4-417E-90AF-4B1846A4C03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</dgm:pt>
    <dgm:pt modelId="{CC0885DC-EAA3-4798-B407-00369A542C53}">
      <dgm:prSet phldrT="[Text]"/>
      <dgm:spPr/>
      <dgm:t>
        <a:bodyPr/>
        <a:lstStyle/>
        <a:p>
          <a:r>
            <a:rPr lang="de-DE" dirty="0"/>
            <a:t>Insurance </a:t>
          </a:r>
          <a:r>
            <a:rPr lang="de-DE" dirty="0" err="1"/>
            <a:t>as</a:t>
          </a:r>
          <a:r>
            <a:rPr lang="de-DE" dirty="0"/>
            <a:t> a Smart </a:t>
          </a:r>
          <a:r>
            <a:rPr lang="de-DE" dirty="0" err="1"/>
            <a:t>Contract</a:t>
          </a:r>
          <a:endParaRPr lang="de-DE" dirty="0"/>
        </a:p>
      </dgm:t>
    </dgm:pt>
    <dgm:pt modelId="{82D73800-8E68-4B94-BBFE-4913F5424C7E}" type="parTrans" cxnId="{AF518E04-F3A2-4A86-A5FD-A340D2641C37}">
      <dgm:prSet/>
      <dgm:spPr/>
      <dgm:t>
        <a:bodyPr/>
        <a:lstStyle/>
        <a:p>
          <a:endParaRPr lang="de-DE"/>
        </a:p>
      </dgm:t>
    </dgm:pt>
    <dgm:pt modelId="{32E62959-F401-4D86-B45B-B796512C2D79}" type="sibTrans" cxnId="{AF518E04-F3A2-4A86-A5FD-A340D2641C37}">
      <dgm:prSet/>
      <dgm:spPr/>
      <dgm:t>
        <a:bodyPr/>
        <a:lstStyle/>
        <a:p>
          <a:endParaRPr lang="de-DE"/>
        </a:p>
      </dgm:t>
    </dgm:pt>
    <dgm:pt modelId="{0DCACBD8-D728-4F40-B520-39AE29CF3FE9}">
      <dgm:prSet phldrT="[Text]"/>
      <dgm:spPr/>
      <dgm:t>
        <a:bodyPr/>
        <a:lstStyle/>
        <a:p>
          <a:r>
            <a:rPr lang="de-DE" dirty="0" err="1"/>
            <a:t>Automated</a:t>
          </a:r>
          <a:r>
            <a:rPr lang="de-DE" dirty="0"/>
            <a:t> </a:t>
          </a:r>
          <a:r>
            <a:rPr lang="de-DE" dirty="0" err="1"/>
            <a:t>fulfillment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contract</a:t>
          </a:r>
          <a:endParaRPr lang="de-DE" dirty="0"/>
        </a:p>
      </dgm:t>
    </dgm:pt>
    <dgm:pt modelId="{63B26884-3EB7-454A-9397-C870668F6C01}" type="parTrans" cxnId="{02DB912F-F9C5-4960-BA9C-5498817BDB85}">
      <dgm:prSet/>
      <dgm:spPr/>
      <dgm:t>
        <a:bodyPr/>
        <a:lstStyle/>
        <a:p>
          <a:endParaRPr lang="de-DE"/>
        </a:p>
      </dgm:t>
    </dgm:pt>
    <dgm:pt modelId="{05E5ADF4-DD6A-4B86-AC2F-AE0D0FC7D835}" type="sibTrans" cxnId="{02DB912F-F9C5-4960-BA9C-5498817BDB85}">
      <dgm:prSet/>
      <dgm:spPr/>
      <dgm:t>
        <a:bodyPr/>
        <a:lstStyle/>
        <a:p>
          <a:endParaRPr lang="de-DE"/>
        </a:p>
      </dgm:t>
    </dgm:pt>
    <dgm:pt modelId="{704E90B1-E51E-49B3-AEDD-0AB405329B6A}">
      <dgm:prSet phldrT="[Text]"/>
      <dgm:spPr/>
      <dgm:t>
        <a:bodyPr/>
        <a:lstStyle/>
        <a:p>
          <a:r>
            <a:rPr lang="de-DE" dirty="0" err="1"/>
            <a:t>Secured</a:t>
          </a:r>
          <a:r>
            <a:rPr lang="de-DE" dirty="0"/>
            <a:t> </a:t>
          </a:r>
          <a:r>
            <a:rPr lang="de-DE" dirty="0" err="1"/>
            <a:t>claim</a:t>
          </a:r>
          <a:endParaRPr lang="de-DE" dirty="0"/>
        </a:p>
      </dgm:t>
    </dgm:pt>
    <dgm:pt modelId="{D957478C-5EAD-4E80-BC57-BAE6AD97C485}" type="parTrans" cxnId="{E5874B0E-FCA6-44E0-BC80-7E6E8677CE21}">
      <dgm:prSet/>
      <dgm:spPr/>
      <dgm:t>
        <a:bodyPr/>
        <a:lstStyle/>
        <a:p>
          <a:endParaRPr lang="de-DE"/>
        </a:p>
      </dgm:t>
    </dgm:pt>
    <dgm:pt modelId="{B52DC85D-9956-4292-916A-40D05A0365F1}" type="sibTrans" cxnId="{E5874B0E-FCA6-44E0-BC80-7E6E8677CE21}">
      <dgm:prSet/>
      <dgm:spPr/>
      <dgm:t>
        <a:bodyPr/>
        <a:lstStyle/>
        <a:p>
          <a:endParaRPr lang="de-DE"/>
        </a:p>
      </dgm:t>
    </dgm:pt>
    <dgm:pt modelId="{F09ECFEB-8DAC-4C55-AD4B-8B78743E5B02}" type="pres">
      <dgm:prSet presAssocID="{30296F0F-44D4-417E-90AF-4B1846A4C035}" presName="Name0" presStyleCnt="0">
        <dgm:presLayoutVars>
          <dgm:chMax val="7"/>
          <dgm:chPref val="7"/>
          <dgm:dir/>
        </dgm:presLayoutVars>
      </dgm:prSet>
      <dgm:spPr/>
    </dgm:pt>
    <dgm:pt modelId="{2411852F-44A7-4716-BCB8-5B5D4BAAAE0E}" type="pres">
      <dgm:prSet presAssocID="{30296F0F-44D4-417E-90AF-4B1846A4C035}" presName="Name1" presStyleCnt="0"/>
      <dgm:spPr/>
    </dgm:pt>
    <dgm:pt modelId="{BDAB89CF-63F8-42B1-B5EB-523E175498AF}" type="pres">
      <dgm:prSet presAssocID="{30296F0F-44D4-417E-90AF-4B1846A4C035}" presName="cycle" presStyleCnt="0"/>
      <dgm:spPr/>
    </dgm:pt>
    <dgm:pt modelId="{813F5F25-4D4B-4D3D-B6C7-ADECBB3BBA05}" type="pres">
      <dgm:prSet presAssocID="{30296F0F-44D4-417E-90AF-4B1846A4C035}" presName="srcNode" presStyleLbl="node1" presStyleIdx="0" presStyleCnt="3"/>
      <dgm:spPr/>
    </dgm:pt>
    <dgm:pt modelId="{99C78CD0-EB1E-4783-B344-678D611651DC}" type="pres">
      <dgm:prSet presAssocID="{30296F0F-44D4-417E-90AF-4B1846A4C035}" presName="conn" presStyleLbl="parChTrans1D2" presStyleIdx="0" presStyleCnt="1"/>
      <dgm:spPr/>
    </dgm:pt>
    <dgm:pt modelId="{A6173695-2807-4B6D-9219-593583D82CEE}" type="pres">
      <dgm:prSet presAssocID="{30296F0F-44D4-417E-90AF-4B1846A4C035}" presName="extraNode" presStyleLbl="node1" presStyleIdx="0" presStyleCnt="3"/>
      <dgm:spPr/>
    </dgm:pt>
    <dgm:pt modelId="{8EFDF29F-E637-417E-8310-655CE630FD7A}" type="pres">
      <dgm:prSet presAssocID="{30296F0F-44D4-417E-90AF-4B1846A4C035}" presName="dstNode" presStyleLbl="node1" presStyleIdx="0" presStyleCnt="3"/>
      <dgm:spPr/>
    </dgm:pt>
    <dgm:pt modelId="{DA2FA226-8FEA-423E-AA4B-8CA7C6B87DCE}" type="pres">
      <dgm:prSet presAssocID="{CC0885DC-EAA3-4798-B407-00369A542C53}" presName="text_1" presStyleLbl="node1" presStyleIdx="0" presStyleCnt="3">
        <dgm:presLayoutVars>
          <dgm:bulletEnabled val="1"/>
        </dgm:presLayoutVars>
      </dgm:prSet>
      <dgm:spPr/>
    </dgm:pt>
    <dgm:pt modelId="{DD48C9E3-954B-48B9-9B47-B042DEC008A5}" type="pres">
      <dgm:prSet presAssocID="{CC0885DC-EAA3-4798-B407-00369A542C53}" presName="accent_1" presStyleCnt="0"/>
      <dgm:spPr/>
    </dgm:pt>
    <dgm:pt modelId="{82CD78A4-581D-48BC-BA26-A62A6E72A514}" type="pres">
      <dgm:prSet presAssocID="{CC0885DC-EAA3-4798-B407-00369A542C53}" presName="accentRepeatNode" presStyleLbl="solidFgAcc1" presStyleIdx="0" presStyleCnt="3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A606A58-08F1-49F5-A471-ED1257335384}" type="pres">
      <dgm:prSet presAssocID="{0DCACBD8-D728-4F40-B520-39AE29CF3FE9}" presName="text_2" presStyleLbl="node1" presStyleIdx="1" presStyleCnt="3">
        <dgm:presLayoutVars>
          <dgm:bulletEnabled val="1"/>
        </dgm:presLayoutVars>
      </dgm:prSet>
      <dgm:spPr/>
    </dgm:pt>
    <dgm:pt modelId="{E80E8B7B-CAE2-4B04-AAD7-57E0F50282DF}" type="pres">
      <dgm:prSet presAssocID="{0DCACBD8-D728-4F40-B520-39AE29CF3FE9}" presName="accent_2" presStyleCnt="0"/>
      <dgm:spPr/>
    </dgm:pt>
    <dgm:pt modelId="{0DAE8CF7-C524-48B4-82A1-05DE0EEBE2B8}" type="pres">
      <dgm:prSet presAssocID="{0DCACBD8-D728-4F40-B520-39AE29CF3FE9}" presName="accentRepeatNode" presStyleLbl="solidFgAcc1" presStyleIdx="1" presStyleCnt="3"/>
      <dgm:spPr>
        <a:blipFill rotWithShape="0">
          <a:blip xmlns:r="http://schemas.openxmlformats.org/officeDocument/2006/relationships" r:embed="rId2"/>
          <a:srcRect/>
          <a:stretch>
            <a:fillRect t="-1000" b="-1000"/>
          </a:stretch>
        </a:blipFill>
      </dgm:spPr>
    </dgm:pt>
    <dgm:pt modelId="{6CEE5823-4043-462B-A34A-0C05E8C30A18}" type="pres">
      <dgm:prSet presAssocID="{704E90B1-E51E-49B3-AEDD-0AB405329B6A}" presName="text_3" presStyleLbl="node1" presStyleIdx="2" presStyleCnt="3">
        <dgm:presLayoutVars>
          <dgm:bulletEnabled val="1"/>
        </dgm:presLayoutVars>
      </dgm:prSet>
      <dgm:spPr/>
    </dgm:pt>
    <dgm:pt modelId="{BDF08126-657F-4695-89E2-2B7032D2A152}" type="pres">
      <dgm:prSet presAssocID="{704E90B1-E51E-49B3-AEDD-0AB405329B6A}" presName="accent_3" presStyleCnt="0"/>
      <dgm:spPr/>
    </dgm:pt>
    <dgm:pt modelId="{F934B0A3-BAC3-40F3-B8D2-D00BB386D4DC}" type="pres">
      <dgm:prSet presAssocID="{704E90B1-E51E-49B3-AEDD-0AB405329B6A}" presName="accentRepeatNode" presStyleLbl="solidFgAcc1" presStyleIdx="2" presStyleCnt="3"/>
      <dgm:spPr>
        <a:blipFill rotWithShape="0">
          <a:blip xmlns:r="http://schemas.openxmlformats.org/officeDocument/2006/relationships" r:embed="rId3"/>
          <a:srcRect/>
          <a:stretch>
            <a:fillRect t="-2000" b="-2000"/>
          </a:stretch>
        </a:blipFill>
      </dgm:spPr>
    </dgm:pt>
  </dgm:ptLst>
  <dgm:cxnLst>
    <dgm:cxn modelId="{AF518E04-F3A2-4A86-A5FD-A340D2641C37}" srcId="{30296F0F-44D4-417E-90AF-4B1846A4C035}" destId="{CC0885DC-EAA3-4798-B407-00369A542C53}" srcOrd="0" destOrd="0" parTransId="{82D73800-8E68-4B94-BBFE-4913F5424C7E}" sibTransId="{32E62959-F401-4D86-B45B-B796512C2D79}"/>
    <dgm:cxn modelId="{E5874B0E-FCA6-44E0-BC80-7E6E8677CE21}" srcId="{30296F0F-44D4-417E-90AF-4B1846A4C035}" destId="{704E90B1-E51E-49B3-AEDD-0AB405329B6A}" srcOrd="2" destOrd="0" parTransId="{D957478C-5EAD-4E80-BC57-BAE6AD97C485}" sibTransId="{B52DC85D-9956-4292-916A-40D05A0365F1}"/>
    <dgm:cxn modelId="{AFC1C228-74D0-4CD5-A27E-7BF0711DBB4F}" type="presOf" srcId="{30296F0F-44D4-417E-90AF-4B1846A4C035}" destId="{F09ECFEB-8DAC-4C55-AD4B-8B78743E5B02}" srcOrd="0" destOrd="0" presId="urn:microsoft.com/office/officeart/2008/layout/VerticalCurvedList"/>
    <dgm:cxn modelId="{02DB912F-F9C5-4960-BA9C-5498817BDB85}" srcId="{30296F0F-44D4-417E-90AF-4B1846A4C035}" destId="{0DCACBD8-D728-4F40-B520-39AE29CF3FE9}" srcOrd="1" destOrd="0" parTransId="{63B26884-3EB7-454A-9397-C870668F6C01}" sibTransId="{05E5ADF4-DD6A-4B86-AC2F-AE0D0FC7D835}"/>
    <dgm:cxn modelId="{701A0A7B-F316-4382-BB86-7530C47C2F2B}" type="presOf" srcId="{CC0885DC-EAA3-4798-B407-00369A542C53}" destId="{DA2FA226-8FEA-423E-AA4B-8CA7C6B87DCE}" srcOrd="0" destOrd="0" presId="urn:microsoft.com/office/officeart/2008/layout/VerticalCurvedList"/>
    <dgm:cxn modelId="{EBD26183-0B2A-4337-B66C-B3388B8AA4AE}" type="presOf" srcId="{32E62959-F401-4D86-B45B-B796512C2D79}" destId="{99C78CD0-EB1E-4783-B344-678D611651DC}" srcOrd="0" destOrd="0" presId="urn:microsoft.com/office/officeart/2008/layout/VerticalCurvedList"/>
    <dgm:cxn modelId="{47889CB5-2642-4C08-9624-5F16B0870BCB}" type="presOf" srcId="{704E90B1-E51E-49B3-AEDD-0AB405329B6A}" destId="{6CEE5823-4043-462B-A34A-0C05E8C30A18}" srcOrd="0" destOrd="0" presId="urn:microsoft.com/office/officeart/2008/layout/VerticalCurvedList"/>
    <dgm:cxn modelId="{529E44F7-9FCA-4654-A261-6FCEA577AFBA}" type="presOf" srcId="{0DCACBD8-D728-4F40-B520-39AE29CF3FE9}" destId="{6A606A58-08F1-49F5-A471-ED1257335384}" srcOrd="0" destOrd="0" presId="urn:microsoft.com/office/officeart/2008/layout/VerticalCurvedList"/>
    <dgm:cxn modelId="{80E7867F-2AE9-41D7-BD3E-F2661A990806}" type="presParOf" srcId="{F09ECFEB-8DAC-4C55-AD4B-8B78743E5B02}" destId="{2411852F-44A7-4716-BCB8-5B5D4BAAAE0E}" srcOrd="0" destOrd="0" presId="urn:microsoft.com/office/officeart/2008/layout/VerticalCurvedList"/>
    <dgm:cxn modelId="{1DBCF970-401C-4499-8071-888B78910396}" type="presParOf" srcId="{2411852F-44A7-4716-BCB8-5B5D4BAAAE0E}" destId="{BDAB89CF-63F8-42B1-B5EB-523E175498AF}" srcOrd="0" destOrd="0" presId="urn:microsoft.com/office/officeart/2008/layout/VerticalCurvedList"/>
    <dgm:cxn modelId="{475C2229-C6C8-44F6-BE1A-F5C8D86A0471}" type="presParOf" srcId="{BDAB89CF-63F8-42B1-B5EB-523E175498AF}" destId="{813F5F25-4D4B-4D3D-B6C7-ADECBB3BBA05}" srcOrd="0" destOrd="0" presId="urn:microsoft.com/office/officeart/2008/layout/VerticalCurvedList"/>
    <dgm:cxn modelId="{047050F0-70FE-44FB-9E45-83F1E3D1C4F9}" type="presParOf" srcId="{BDAB89CF-63F8-42B1-B5EB-523E175498AF}" destId="{99C78CD0-EB1E-4783-B344-678D611651DC}" srcOrd="1" destOrd="0" presId="urn:microsoft.com/office/officeart/2008/layout/VerticalCurvedList"/>
    <dgm:cxn modelId="{3BD61F2B-EFC2-4CC0-96D5-F251FE23D83A}" type="presParOf" srcId="{BDAB89CF-63F8-42B1-B5EB-523E175498AF}" destId="{A6173695-2807-4B6D-9219-593583D82CEE}" srcOrd="2" destOrd="0" presId="urn:microsoft.com/office/officeart/2008/layout/VerticalCurvedList"/>
    <dgm:cxn modelId="{71A3F0D1-2989-4A05-B49C-4B733D5B809F}" type="presParOf" srcId="{BDAB89CF-63F8-42B1-B5EB-523E175498AF}" destId="{8EFDF29F-E637-417E-8310-655CE630FD7A}" srcOrd="3" destOrd="0" presId="urn:microsoft.com/office/officeart/2008/layout/VerticalCurvedList"/>
    <dgm:cxn modelId="{ECB54E01-21BF-4491-9C00-84C975467D55}" type="presParOf" srcId="{2411852F-44A7-4716-BCB8-5B5D4BAAAE0E}" destId="{DA2FA226-8FEA-423E-AA4B-8CA7C6B87DCE}" srcOrd="1" destOrd="0" presId="urn:microsoft.com/office/officeart/2008/layout/VerticalCurvedList"/>
    <dgm:cxn modelId="{8EC5689D-070C-4E1A-A37B-C82390357B3D}" type="presParOf" srcId="{2411852F-44A7-4716-BCB8-5B5D4BAAAE0E}" destId="{DD48C9E3-954B-48B9-9B47-B042DEC008A5}" srcOrd="2" destOrd="0" presId="urn:microsoft.com/office/officeart/2008/layout/VerticalCurvedList"/>
    <dgm:cxn modelId="{6CB76EA3-DE50-4E4C-990D-47CD2BE24449}" type="presParOf" srcId="{DD48C9E3-954B-48B9-9B47-B042DEC008A5}" destId="{82CD78A4-581D-48BC-BA26-A62A6E72A514}" srcOrd="0" destOrd="0" presId="urn:microsoft.com/office/officeart/2008/layout/VerticalCurvedList"/>
    <dgm:cxn modelId="{11C0221A-3F3E-4FD1-A291-119FA4249EE3}" type="presParOf" srcId="{2411852F-44A7-4716-BCB8-5B5D4BAAAE0E}" destId="{6A606A58-08F1-49F5-A471-ED1257335384}" srcOrd="3" destOrd="0" presId="urn:microsoft.com/office/officeart/2008/layout/VerticalCurvedList"/>
    <dgm:cxn modelId="{22F1360C-CC18-4C49-855A-A833906B96D4}" type="presParOf" srcId="{2411852F-44A7-4716-BCB8-5B5D4BAAAE0E}" destId="{E80E8B7B-CAE2-4B04-AAD7-57E0F50282DF}" srcOrd="4" destOrd="0" presId="urn:microsoft.com/office/officeart/2008/layout/VerticalCurvedList"/>
    <dgm:cxn modelId="{E7E85BA1-A62C-4045-9D8F-337AD3F9420D}" type="presParOf" srcId="{E80E8B7B-CAE2-4B04-AAD7-57E0F50282DF}" destId="{0DAE8CF7-C524-48B4-82A1-05DE0EEBE2B8}" srcOrd="0" destOrd="0" presId="urn:microsoft.com/office/officeart/2008/layout/VerticalCurvedList"/>
    <dgm:cxn modelId="{C4BE0147-3FFC-4107-ACEF-EA7A3B806547}" type="presParOf" srcId="{2411852F-44A7-4716-BCB8-5B5D4BAAAE0E}" destId="{6CEE5823-4043-462B-A34A-0C05E8C30A18}" srcOrd="5" destOrd="0" presId="urn:microsoft.com/office/officeart/2008/layout/VerticalCurvedList"/>
    <dgm:cxn modelId="{E04FA31F-1DDD-4D29-B7B1-C7BF63CD11FA}" type="presParOf" srcId="{2411852F-44A7-4716-BCB8-5B5D4BAAAE0E}" destId="{BDF08126-657F-4695-89E2-2B7032D2A152}" srcOrd="6" destOrd="0" presId="urn:microsoft.com/office/officeart/2008/layout/VerticalCurvedList"/>
    <dgm:cxn modelId="{C0A603FF-ADD5-47D3-83B1-059C6E93A255}" type="presParOf" srcId="{BDF08126-657F-4695-89E2-2B7032D2A152}" destId="{F934B0A3-BAC3-40F3-B8D2-D00BB386D4D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C78CD0-EB1E-4783-B344-678D611651DC}">
      <dsp:nvSpPr>
        <dsp:cNvPr id="0" name=""/>
        <dsp:cNvSpPr/>
      </dsp:nvSpPr>
      <dsp:spPr>
        <a:xfrm>
          <a:off x="-4860153" y="-744819"/>
          <a:ext cx="5788588" cy="5788588"/>
        </a:xfrm>
        <a:prstGeom prst="blockArc">
          <a:avLst>
            <a:gd name="adj1" fmla="val 18900000"/>
            <a:gd name="adj2" fmla="val 2700000"/>
            <a:gd name="adj3" fmla="val 373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FA226-8FEA-423E-AA4B-8CA7C6B87DCE}">
      <dsp:nvSpPr>
        <dsp:cNvPr id="0" name=""/>
        <dsp:cNvSpPr/>
      </dsp:nvSpPr>
      <dsp:spPr>
        <a:xfrm>
          <a:off x="597122" y="429895"/>
          <a:ext cx="7697405" cy="85979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2458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/>
            <a:t>Insurance </a:t>
          </a:r>
          <a:r>
            <a:rPr lang="de-DE" sz="3400" kern="1200" dirty="0" err="1"/>
            <a:t>as</a:t>
          </a:r>
          <a:r>
            <a:rPr lang="de-DE" sz="3400" kern="1200" dirty="0"/>
            <a:t> a Smart </a:t>
          </a:r>
          <a:r>
            <a:rPr lang="de-DE" sz="3400" kern="1200" dirty="0" err="1"/>
            <a:t>Contract</a:t>
          </a:r>
          <a:endParaRPr lang="de-DE" sz="3400" kern="1200" dirty="0"/>
        </a:p>
      </dsp:txBody>
      <dsp:txXfrm>
        <a:off x="597122" y="429895"/>
        <a:ext cx="7697405" cy="859790"/>
      </dsp:txXfrm>
    </dsp:sp>
    <dsp:sp modelId="{82CD78A4-581D-48BC-BA26-A62A6E72A514}">
      <dsp:nvSpPr>
        <dsp:cNvPr id="0" name=""/>
        <dsp:cNvSpPr/>
      </dsp:nvSpPr>
      <dsp:spPr>
        <a:xfrm>
          <a:off x="59753" y="322421"/>
          <a:ext cx="1074737" cy="1074737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06A58-08F1-49F5-A471-ED1257335384}">
      <dsp:nvSpPr>
        <dsp:cNvPr id="0" name=""/>
        <dsp:cNvSpPr/>
      </dsp:nvSpPr>
      <dsp:spPr>
        <a:xfrm>
          <a:off x="909656" y="1719580"/>
          <a:ext cx="7384871" cy="859790"/>
        </a:xfrm>
        <a:prstGeom prst="rect">
          <a:avLst/>
        </a:prstGeom>
        <a:solidFill>
          <a:schemeClr val="accent4">
            <a:hueOff val="7206878"/>
            <a:satOff val="-33183"/>
            <a:lumOff val="-3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2458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 err="1"/>
            <a:t>Automated</a:t>
          </a:r>
          <a:r>
            <a:rPr lang="de-DE" sz="3400" kern="1200" dirty="0"/>
            <a:t> </a:t>
          </a:r>
          <a:r>
            <a:rPr lang="de-DE" sz="3400" kern="1200" dirty="0" err="1"/>
            <a:t>fulfillment</a:t>
          </a:r>
          <a:r>
            <a:rPr lang="de-DE" sz="3400" kern="1200" dirty="0"/>
            <a:t> </a:t>
          </a:r>
          <a:r>
            <a:rPr lang="de-DE" sz="3400" kern="1200" dirty="0" err="1"/>
            <a:t>of</a:t>
          </a:r>
          <a:r>
            <a:rPr lang="de-DE" sz="3400" kern="1200" dirty="0"/>
            <a:t> </a:t>
          </a:r>
          <a:r>
            <a:rPr lang="de-DE" sz="3400" kern="1200" dirty="0" err="1"/>
            <a:t>the</a:t>
          </a:r>
          <a:r>
            <a:rPr lang="de-DE" sz="3400" kern="1200" dirty="0"/>
            <a:t> </a:t>
          </a:r>
          <a:r>
            <a:rPr lang="de-DE" sz="3400" kern="1200" dirty="0" err="1"/>
            <a:t>contract</a:t>
          </a:r>
          <a:endParaRPr lang="de-DE" sz="3400" kern="1200" dirty="0"/>
        </a:p>
      </dsp:txBody>
      <dsp:txXfrm>
        <a:off x="909656" y="1719580"/>
        <a:ext cx="7384871" cy="859790"/>
      </dsp:txXfrm>
    </dsp:sp>
    <dsp:sp modelId="{0DAE8CF7-C524-48B4-82A1-05DE0EEBE2B8}">
      <dsp:nvSpPr>
        <dsp:cNvPr id="0" name=""/>
        <dsp:cNvSpPr/>
      </dsp:nvSpPr>
      <dsp:spPr>
        <a:xfrm>
          <a:off x="372287" y="1612106"/>
          <a:ext cx="1074737" cy="1074737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t="-1000" b="-1000"/>
          </a:stretch>
        </a:blipFill>
        <a:ln w="25400" cap="flat" cmpd="sng" algn="ctr">
          <a:solidFill>
            <a:schemeClr val="accent4">
              <a:hueOff val="7206878"/>
              <a:satOff val="-33183"/>
              <a:lumOff val="-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E5823-4043-462B-A34A-0C05E8C30A18}">
      <dsp:nvSpPr>
        <dsp:cNvPr id="0" name=""/>
        <dsp:cNvSpPr/>
      </dsp:nvSpPr>
      <dsp:spPr>
        <a:xfrm>
          <a:off x="597122" y="3009265"/>
          <a:ext cx="7697405" cy="859790"/>
        </a:xfrm>
        <a:prstGeom prst="rect">
          <a:avLst/>
        </a:prstGeom>
        <a:solidFill>
          <a:schemeClr val="accent4">
            <a:hueOff val="14413756"/>
            <a:satOff val="-66365"/>
            <a:lumOff val="-6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2458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 err="1"/>
            <a:t>Secured</a:t>
          </a:r>
          <a:r>
            <a:rPr lang="de-DE" sz="3400" kern="1200" dirty="0"/>
            <a:t> </a:t>
          </a:r>
          <a:r>
            <a:rPr lang="de-DE" sz="3400" kern="1200" dirty="0" err="1"/>
            <a:t>claim</a:t>
          </a:r>
          <a:endParaRPr lang="de-DE" sz="3400" kern="1200" dirty="0"/>
        </a:p>
      </dsp:txBody>
      <dsp:txXfrm>
        <a:off x="597122" y="3009265"/>
        <a:ext cx="7697405" cy="859790"/>
      </dsp:txXfrm>
    </dsp:sp>
    <dsp:sp modelId="{F934B0A3-BAC3-40F3-B8D2-D00BB386D4DC}">
      <dsp:nvSpPr>
        <dsp:cNvPr id="0" name=""/>
        <dsp:cNvSpPr/>
      </dsp:nvSpPr>
      <dsp:spPr>
        <a:xfrm>
          <a:off x="59753" y="2901791"/>
          <a:ext cx="1074737" cy="1074737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t="-2000" b="-2000"/>
          </a:stretch>
        </a:blipFill>
        <a:ln w="25400" cap="flat" cmpd="sng" algn="ctr">
          <a:solidFill>
            <a:schemeClr val="accent4">
              <a:hueOff val="14413756"/>
              <a:satOff val="-66365"/>
              <a:lumOff val="-6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CD9C266D-9BF6-45DD-93F4-23D3D4380AF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39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>
          <a:xfrm>
            <a:off x="1125538" y="431800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  <a:miter lim="800000"/>
          </a:ln>
        </p:spPr>
        <p:txBody>
          <a:bodyPr vert="horz" lIns="0" tIns="0" rIns="0" bIns="0" rtlCol="0" anchor="ctr"/>
          <a:lstStyle/>
          <a:p>
            <a:endParaRPr lang="de-DE" noProof="0" dirty="0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>
          <a:xfrm>
            <a:off x="359999" y="4248000"/>
            <a:ext cx="6138000" cy="4068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>
          <a:xfrm>
            <a:off x="0" y="8604000"/>
            <a:ext cx="5040000" cy="540000"/>
          </a:xfrm>
          <a:prstGeom prst="rect">
            <a:avLst/>
          </a:prstGeom>
        </p:spPr>
        <p:txBody>
          <a:bodyPr vert="horz" lIns="360000" tIns="0" rIns="0" bIns="180000" rtlCol="0" anchor="b"/>
          <a:lstStyle>
            <a:lvl1pPr algn="l">
              <a:defRPr sz="1200"/>
            </a:lvl1pPr>
          </a:lstStyle>
          <a:p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>
          <a:xfrm>
            <a:off x="5418000" y="8604000"/>
            <a:ext cx="1440000" cy="540000"/>
          </a:xfrm>
          <a:prstGeom prst="rect">
            <a:avLst/>
          </a:prstGeom>
        </p:spPr>
        <p:txBody>
          <a:bodyPr vert="horz" lIns="0" tIns="0" rIns="360000" bIns="180000" rtlCol="0" anchor="b"/>
          <a:lstStyle>
            <a:lvl1pPr algn="r">
              <a:defRPr sz="1200"/>
            </a:lvl1pPr>
          </a:lstStyle>
          <a:p>
            <a:fld id="{92DA5471-CC57-402A-9527-36A1D012F69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65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EFT">
    <p:bg bwMode="gray"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0" y="0"/>
            <a:ext cx="9144000" cy="685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el"/>
          <p:cNvSpPr>
            <a:spLocks noGrp="1"/>
          </p:cNvSpPr>
          <p:nvPr>
            <p:ph type="ctrTitle"/>
          </p:nvPr>
        </p:nvSpPr>
        <p:spPr bwMode="gray">
          <a:xfrm>
            <a:off x="791508" y="0"/>
            <a:ext cx="7560984" cy="3744000"/>
          </a:xfr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750"/>
              </a:spcAft>
              <a:defRPr sz="7200">
                <a:solidFill>
                  <a:srgbClr val="FFFFFF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Untertitel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91508" y="3744000"/>
            <a:ext cx="7560984" cy="2070000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>
                    <a:lumMod val="65000"/>
                  </a:schemeClr>
                </a:solidFill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788E0476-8808-4B4E-82D2-3B6BF22E589B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5283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1080140" y="4176000"/>
            <a:ext cx="3154011" cy="1634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4909239" y="4176000"/>
            <a:ext cx="3154011" cy="16344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001BF520-0BEF-4BF2-88FD-E3A5D95F8859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Bild 1">
            <a:extLst>
              <a:ext uri="{FF2B5EF4-FFF2-40B4-BE49-F238E27FC236}">
                <a16:creationId xmlns:a16="http://schemas.microsoft.com/office/drawing/2014/main" id="{ED3995B8-6292-4BD2-8538-D6DEEB1175E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1523145" y="1724400"/>
            <a:ext cx="2268000" cy="226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2" name="Bild 2">
            <a:extLst>
              <a:ext uri="{FF2B5EF4-FFF2-40B4-BE49-F238E27FC236}">
                <a16:creationId xmlns:a16="http://schemas.microsoft.com/office/drawing/2014/main" id="{51C20575-5C17-43AA-95E4-7FBF4BFAF6D1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gray">
          <a:xfrm>
            <a:off x="5352244" y="1724400"/>
            <a:ext cx="2268000" cy="226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8885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2" name="Text 1"/>
          <p:cNvSpPr>
            <a:spLocks noGrp="1"/>
          </p:cNvSpPr>
          <p:nvPr>
            <p:ph type="body" sz="quarter" idx="41"/>
          </p:nvPr>
        </p:nvSpPr>
        <p:spPr bwMode="gray">
          <a:xfrm>
            <a:off x="396000" y="4680000"/>
            <a:ext cx="2566800" cy="11304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23" name="Text 2"/>
          <p:cNvSpPr>
            <a:spLocks noGrp="1"/>
          </p:cNvSpPr>
          <p:nvPr>
            <p:ph type="body" sz="quarter" idx="42"/>
          </p:nvPr>
        </p:nvSpPr>
        <p:spPr bwMode="gray">
          <a:xfrm>
            <a:off x="3290378" y="4680000"/>
            <a:ext cx="2566800" cy="11304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24" name="Text 3"/>
          <p:cNvSpPr>
            <a:spLocks noGrp="1"/>
          </p:cNvSpPr>
          <p:nvPr>
            <p:ph type="body" sz="quarter" idx="43"/>
          </p:nvPr>
        </p:nvSpPr>
        <p:spPr bwMode="gray">
          <a:xfrm>
            <a:off x="6181200" y="4680000"/>
            <a:ext cx="2566800" cy="11304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382D679F-FB4A-43F8-A1DF-608C7B84B71A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3" name="Bild 1">
            <a:extLst>
              <a:ext uri="{FF2B5EF4-FFF2-40B4-BE49-F238E27FC236}">
                <a16:creationId xmlns:a16="http://schemas.microsoft.com/office/drawing/2014/main" id="{E895F050-6D73-490D-80AD-EF0FF2BBC6D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544666" y="2052000"/>
            <a:ext cx="2268000" cy="226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4" name="Bild 2">
            <a:extLst>
              <a:ext uri="{FF2B5EF4-FFF2-40B4-BE49-F238E27FC236}">
                <a16:creationId xmlns:a16="http://schemas.microsoft.com/office/drawing/2014/main" id="{772CAC53-D3FB-4EE2-A991-24CA980DD94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gray">
          <a:xfrm>
            <a:off x="3437999" y="2052000"/>
            <a:ext cx="2268000" cy="226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5" name="Bild 3">
            <a:extLst>
              <a:ext uri="{FF2B5EF4-FFF2-40B4-BE49-F238E27FC236}">
                <a16:creationId xmlns:a16="http://schemas.microsoft.com/office/drawing/2014/main" id="{2A98D88B-DE64-4FCC-B060-539899FBE28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6331333" y="2052000"/>
            <a:ext cx="2268000" cy="226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1800"/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194810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28" name="Text 1"/>
          <p:cNvSpPr>
            <a:spLocks noGrp="1"/>
          </p:cNvSpPr>
          <p:nvPr>
            <p:ph type="body" sz="quarter" idx="41"/>
          </p:nvPr>
        </p:nvSpPr>
        <p:spPr bwMode="gray">
          <a:xfrm>
            <a:off x="396000" y="3996000"/>
            <a:ext cx="1584000" cy="1814400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29" name="Text 2"/>
          <p:cNvSpPr>
            <a:spLocks noGrp="1"/>
          </p:cNvSpPr>
          <p:nvPr>
            <p:ph type="body" sz="quarter" idx="42"/>
          </p:nvPr>
        </p:nvSpPr>
        <p:spPr bwMode="gray">
          <a:xfrm>
            <a:off x="2088000" y="3996000"/>
            <a:ext cx="1584000" cy="1814400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30" name="Text 3"/>
          <p:cNvSpPr>
            <a:spLocks noGrp="1"/>
          </p:cNvSpPr>
          <p:nvPr>
            <p:ph type="body" sz="quarter" idx="43"/>
          </p:nvPr>
        </p:nvSpPr>
        <p:spPr bwMode="gray">
          <a:xfrm>
            <a:off x="3780000" y="3996000"/>
            <a:ext cx="1584000" cy="1814400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31" name="Text 4"/>
          <p:cNvSpPr>
            <a:spLocks noGrp="1"/>
          </p:cNvSpPr>
          <p:nvPr>
            <p:ph type="body" sz="quarter" idx="44"/>
          </p:nvPr>
        </p:nvSpPr>
        <p:spPr bwMode="gray">
          <a:xfrm>
            <a:off x="5470237" y="3996000"/>
            <a:ext cx="1584000" cy="1814400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32" name="Text 5"/>
          <p:cNvSpPr>
            <a:spLocks noGrp="1"/>
          </p:cNvSpPr>
          <p:nvPr>
            <p:ph type="body" sz="quarter" idx="45"/>
          </p:nvPr>
        </p:nvSpPr>
        <p:spPr bwMode="gray">
          <a:xfrm>
            <a:off x="7164000" y="3996000"/>
            <a:ext cx="1584000" cy="1814400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C197319-61D7-4E47-9E9F-DB31F5A14725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8" name="Bild 1">
            <a:extLst>
              <a:ext uri="{FF2B5EF4-FFF2-40B4-BE49-F238E27FC236}">
                <a16:creationId xmlns:a16="http://schemas.microsoft.com/office/drawing/2014/main" id="{64450931-513C-4E78-A00D-E29D7DAFDA6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396000" y="2052000"/>
            <a:ext cx="1584000" cy="158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9" name="Bild 2">
            <a:extLst>
              <a:ext uri="{FF2B5EF4-FFF2-40B4-BE49-F238E27FC236}">
                <a16:creationId xmlns:a16="http://schemas.microsoft.com/office/drawing/2014/main" id="{A1FD6324-EAE6-4B1C-A4EC-ACB9D3E37234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gray">
          <a:xfrm>
            <a:off x="2088000" y="2052000"/>
            <a:ext cx="1584000" cy="158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1" name="Bild 3">
            <a:extLst>
              <a:ext uri="{FF2B5EF4-FFF2-40B4-BE49-F238E27FC236}">
                <a16:creationId xmlns:a16="http://schemas.microsoft.com/office/drawing/2014/main" id="{D496F615-C245-4985-A3D7-A4D0FF0A584F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gray">
          <a:xfrm>
            <a:off x="3780000" y="2052000"/>
            <a:ext cx="1584000" cy="158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2" name="Bild 4">
            <a:extLst>
              <a:ext uri="{FF2B5EF4-FFF2-40B4-BE49-F238E27FC236}">
                <a16:creationId xmlns:a16="http://schemas.microsoft.com/office/drawing/2014/main" id="{1B19B1E2-20BE-4F8E-974D-7E9ACCEB8CF9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gray">
          <a:xfrm>
            <a:off x="5472000" y="2052000"/>
            <a:ext cx="1584000" cy="158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3" name="Bild 5">
            <a:extLst>
              <a:ext uri="{FF2B5EF4-FFF2-40B4-BE49-F238E27FC236}">
                <a16:creationId xmlns:a16="http://schemas.microsoft.com/office/drawing/2014/main" id="{0500090F-7B5E-4D9C-89EE-E1243B776E21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7164000" y="2052000"/>
            <a:ext cx="1584000" cy="1584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116551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3F17317E-F1C4-4FE8-81C7-22711A1D2E2C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7667AD27-ED5E-469A-B2C8-863293C2C3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1865256" y="2037921"/>
            <a:ext cx="3600000" cy="3600000"/>
          </a:xfrm>
          <a:custGeom>
            <a:avLst/>
            <a:gdLst>
              <a:gd name="connsiteX0" fmla="*/ 1800000 w 3600000"/>
              <a:gd name="connsiteY0" fmla="*/ 0 h 3600000"/>
              <a:gd name="connsiteX1" fmla="*/ 3600000 w 3600000"/>
              <a:gd name="connsiteY1" fmla="*/ 1800000 h 3600000"/>
              <a:gd name="connsiteX2" fmla="*/ 1800000 w 3600000"/>
              <a:gd name="connsiteY2" fmla="*/ 3600000 h 3600000"/>
              <a:gd name="connsiteX3" fmla="*/ 0 w 3600000"/>
              <a:gd name="connsiteY3" fmla="*/ 1800000 h 3600000"/>
              <a:gd name="connsiteX4" fmla="*/ 1800000 w 3600000"/>
              <a:gd name="connsiteY4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600000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Bildplatzhalter 13">
            <a:extLst>
              <a:ext uri="{FF2B5EF4-FFF2-40B4-BE49-F238E27FC236}">
                <a16:creationId xmlns:a16="http://schemas.microsoft.com/office/drawing/2014/main" id="{89CEE8B8-8781-4928-9B92-2261BEF4C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665256" y="2037921"/>
            <a:ext cx="3600000" cy="3600000"/>
          </a:xfrm>
          <a:custGeom>
            <a:avLst/>
            <a:gdLst>
              <a:gd name="connsiteX0" fmla="*/ 1800000 w 3600000"/>
              <a:gd name="connsiteY0" fmla="*/ 0 h 3600000"/>
              <a:gd name="connsiteX1" fmla="*/ 3600000 w 3600000"/>
              <a:gd name="connsiteY1" fmla="*/ 1800000 h 3600000"/>
              <a:gd name="connsiteX2" fmla="*/ 1800000 w 3600000"/>
              <a:gd name="connsiteY2" fmla="*/ 3600000 h 3600000"/>
              <a:gd name="connsiteX3" fmla="*/ 0 w 3600000"/>
              <a:gd name="connsiteY3" fmla="*/ 1800000 h 3600000"/>
              <a:gd name="connsiteX4" fmla="*/ 1800000 w 3600000"/>
              <a:gd name="connsiteY4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600000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Bildplatzhalter 16">
            <a:extLst>
              <a:ext uri="{FF2B5EF4-FFF2-40B4-BE49-F238E27FC236}">
                <a16:creationId xmlns:a16="http://schemas.microsoft.com/office/drawing/2014/main" id="{ABBE22FA-5F24-4A62-9356-FE7008F131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3672000" y="2279549"/>
            <a:ext cx="1800000" cy="3114453"/>
          </a:xfrm>
          <a:custGeom>
            <a:avLst/>
            <a:gdLst>
              <a:gd name="connsiteX0" fmla="*/ 900000 w 1800000"/>
              <a:gd name="connsiteY0" fmla="*/ 0 h 3114453"/>
              <a:gd name="connsiteX1" fmla="*/ 1006397 w 1800000"/>
              <a:gd name="connsiteY1" fmla="*/ 64638 h 3114453"/>
              <a:gd name="connsiteX2" fmla="*/ 1800000 w 1800000"/>
              <a:gd name="connsiteY2" fmla="*/ 1557226 h 3114453"/>
              <a:gd name="connsiteX3" fmla="*/ 1006397 w 1800000"/>
              <a:gd name="connsiteY3" fmla="*/ 3049815 h 3114453"/>
              <a:gd name="connsiteX4" fmla="*/ 900000 w 1800000"/>
              <a:gd name="connsiteY4" fmla="*/ 3114453 h 3114453"/>
              <a:gd name="connsiteX5" fmla="*/ 793603 w 1800000"/>
              <a:gd name="connsiteY5" fmla="*/ 3049815 h 3114453"/>
              <a:gd name="connsiteX6" fmla="*/ 0 w 1800000"/>
              <a:gd name="connsiteY6" fmla="*/ 1557226 h 3114453"/>
              <a:gd name="connsiteX7" fmla="*/ 793603 w 1800000"/>
              <a:gd name="connsiteY7" fmla="*/ 64638 h 311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00" h="3114453">
                <a:moveTo>
                  <a:pt x="900000" y="0"/>
                </a:moveTo>
                <a:lnTo>
                  <a:pt x="1006397" y="64638"/>
                </a:lnTo>
                <a:cubicBezTo>
                  <a:pt x="1485200" y="388111"/>
                  <a:pt x="1800000" y="935906"/>
                  <a:pt x="1800000" y="1557226"/>
                </a:cubicBezTo>
                <a:cubicBezTo>
                  <a:pt x="1800000" y="2178547"/>
                  <a:pt x="1485200" y="2726342"/>
                  <a:pt x="1006397" y="3049815"/>
                </a:cubicBezTo>
                <a:lnTo>
                  <a:pt x="900000" y="3114453"/>
                </a:lnTo>
                <a:lnTo>
                  <a:pt x="793603" y="3049815"/>
                </a:lnTo>
                <a:cubicBezTo>
                  <a:pt x="314800" y="2726342"/>
                  <a:pt x="0" y="2178547"/>
                  <a:pt x="0" y="1557226"/>
                </a:cubicBezTo>
                <a:cubicBezTo>
                  <a:pt x="0" y="935906"/>
                  <a:pt x="314800" y="388111"/>
                  <a:pt x="793603" y="6463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">
            <a:extLst>
              <a:ext uri="{FF2B5EF4-FFF2-40B4-BE49-F238E27FC236}">
                <a16:creationId xmlns:a16="http://schemas.microsoft.com/office/drawing/2014/main" id="{54D045C0-C0D6-44D1-9E59-8DBC07213F5A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gray">
          <a:xfrm>
            <a:off x="143425" y="180753"/>
            <a:ext cx="8857151" cy="6496494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472407" y="1692000"/>
            <a:ext cx="1431186" cy="162000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 hasCustomPrompt="1"/>
          </p:nvPr>
        </p:nvSpPr>
        <p:spPr bwMode="gray">
          <a:xfrm>
            <a:off x="2164407" y="1692000"/>
            <a:ext cx="1431186" cy="1620000"/>
          </a:xfrm>
        </p:spPr>
        <p:txBody>
          <a:bodyPr/>
          <a:lstStyle>
            <a:lvl1pPr>
              <a:defRPr sz="1600"/>
            </a:lvl1pPr>
            <a:lvl2pPr marL="337545" indent="0">
              <a:buNone/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4" name="Inhalt 3"/>
          <p:cNvSpPr>
            <a:spLocks noGrp="1"/>
          </p:cNvSpPr>
          <p:nvPr>
            <p:ph sz="half" idx="2" hasCustomPrompt="1"/>
          </p:nvPr>
        </p:nvSpPr>
        <p:spPr bwMode="gray">
          <a:xfrm>
            <a:off x="3856407" y="1692000"/>
            <a:ext cx="1431186" cy="162000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60F74BBF-C0EA-4BC7-B66A-E1198EA871D6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5" name="Inhalt 3">
            <a:extLst>
              <a:ext uri="{FF2B5EF4-FFF2-40B4-BE49-F238E27FC236}">
                <a16:creationId xmlns:a16="http://schemas.microsoft.com/office/drawing/2014/main" id="{D7455E25-6D4C-49C1-86B4-45B05CD39249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 bwMode="gray">
          <a:xfrm>
            <a:off x="5548407" y="1692000"/>
            <a:ext cx="1431186" cy="162000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19" name="Inhalt 3">
            <a:extLst>
              <a:ext uri="{FF2B5EF4-FFF2-40B4-BE49-F238E27FC236}">
                <a16:creationId xmlns:a16="http://schemas.microsoft.com/office/drawing/2014/main" id="{E14692EA-6011-43E6-869D-C58298625140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 bwMode="gray">
          <a:xfrm>
            <a:off x="7240407" y="1692000"/>
            <a:ext cx="1431186" cy="162000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18" name="Bild 1">
            <a:extLst>
              <a:ext uri="{FF2B5EF4-FFF2-40B4-BE49-F238E27FC236}">
                <a16:creationId xmlns:a16="http://schemas.microsoft.com/office/drawing/2014/main" id="{E73F27E7-C6DA-4F9C-9069-2A5E641ACE97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396000" y="3528375"/>
            <a:ext cx="1584000" cy="158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5" name="Bild 2">
            <a:extLst>
              <a:ext uri="{FF2B5EF4-FFF2-40B4-BE49-F238E27FC236}">
                <a16:creationId xmlns:a16="http://schemas.microsoft.com/office/drawing/2014/main" id="{83F0E7B5-BBCD-4925-B394-C9D7A0A98E6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gray">
          <a:xfrm>
            <a:off x="2088000" y="3528375"/>
            <a:ext cx="1584000" cy="158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6" name="Bild 3">
            <a:extLst>
              <a:ext uri="{FF2B5EF4-FFF2-40B4-BE49-F238E27FC236}">
                <a16:creationId xmlns:a16="http://schemas.microsoft.com/office/drawing/2014/main" id="{4F9368A0-8034-47FF-AF19-547D76FB71D7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gray">
          <a:xfrm>
            <a:off x="3780000" y="3528375"/>
            <a:ext cx="1584000" cy="158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7" name="Bild 4">
            <a:extLst>
              <a:ext uri="{FF2B5EF4-FFF2-40B4-BE49-F238E27FC236}">
                <a16:creationId xmlns:a16="http://schemas.microsoft.com/office/drawing/2014/main" id="{FBDAC3B8-F232-48A5-8C6F-FA833DEA6198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gray">
          <a:xfrm>
            <a:off x="5472000" y="3528375"/>
            <a:ext cx="1584000" cy="158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8" name="Bild 5">
            <a:extLst>
              <a:ext uri="{FF2B5EF4-FFF2-40B4-BE49-F238E27FC236}">
                <a16:creationId xmlns:a16="http://schemas.microsoft.com/office/drawing/2014/main" id="{B0DAF3E2-8B7B-44CB-A374-E62F5EC86221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gray">
          <a:xfrm>
            <a:off x="7164000" y="3528375"/>
            <a:ext cx="1584000" cy="158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244970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">
            <a:extLst>
              <a:ext uri="{FF2B5EF4-FFF2-40B4-BE49-F238E27FC236}">
                <a16:creationId xmlns:a16="http://schemas.microsoft.com/office/drawing/2014/main" id="{13A27531-1309-4117-8C29-4ACE858E4C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15" b="10169"/>
          <a:stretch/>
        </p:blipFill>
        <p:spPr bwMode="gray">
          <a:xfrm>
            <a:off x="1204489" y="1420781"/>
            <a:ext cx="6346350" cy="4134837"/>
          </a:xfrm>
          <a:prstGeom prst="rect">
            <a:avLst/>
          </a:prstGeom>
        </p:spPr>
      </p:pic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A5F22A01-16F6-43EB-8CF3-BD1279784C87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Picture">
            <a:extLst>
              <a:ext uri="{FF2B5EF4-FFF2-40B4-BE49-F238E27FC236}">
                <a16:creationId xmlns:a16="http://schemas.microsoft.com/office/drawing/2014/main" id="{7E0E14C6-2127-4880-993C-CBA3690FFF84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2463088" y="2178394"/>
            <a:ext cx="4217825" cy="2628252"/>
          </a:xfrm>
          <a:solidFill>
            <a:schemeClr val="bg1">
              <a:lumMod val="85000"/>
            </a:schemeClr>
          </a:solidFill>
          <a:effectLst>
            <a:innerShdw blurRad="50800">
              <a:prstClr val="black">
                <a:alpha val="64000"/>
              </a:prstClr>
            </a:innerShdw>
          </a:effectLst>
        </p:spPr>
        <p:txBody>
          <a:bodyPr lIns="144000" tIns="144000" rIns="144000" bIns="144000"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5043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12" descr="Ein Bild, das weiß, Foto, sitzend, schwarz enthält.&#10;&#10;Automatisch generierte Beschreibung">
            <a:extLst>
              <a:ext uri="{FF2B5EF4-FFF2-40B4-BE49-F238E27FC236}">
                <a16:creationId xmlns:a16="http://schemas.microsoft.com/office/drawing/2014/main" id="{90DA4757-8007-46D4-B474-30C48C5CB8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59" t="22377" r="50386" b="33432"/>
          <a:stretch/>
        </p:blipFill>
        <p:spPr bwMode="gray">
          <a:xfrm>
            <a:off x="135016" y="180000"/>
            <a:ext cx="8873967" cy="6498000"/>
          </a:xfrm>
          <a:prstGeom prst="rect">
            <a:avLst/>
          </a:prstGeom>
        </p:spPr>
      </p:pic>
      <p:sp>
        <p:nvSpPr>
          <p:cNvPr id="12" name="Picture">
            <a:extLst>
              <a:ext uri="{FF2B5EF4-FFF2-40B4-BE49-F238E27FC236}">
                <a16:creationId xmlns:a16="http://schemas.microsoft.com/office/drawing/2014/main" id="{49FE96AC-0C3C-464F-AE78-4D851C64BBD2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4906013" y="1084355"/>
            <a:ext cx="3351639" cy="4503645"/>
          </a:xfrm>
          <a:solidFill>
            <a:schemeClr val="bg1">
              <a:lumMod val="85000"/>
            </a:schemeClr>
          </a:solidFill>
          <a:effectLst>
            <a:innerShdw blurRad="50800">
              <a:prstClr val="black">
                <a:alpha val="64000"/>
              </a:prstClr>
            </a:innerShdw>
          </a:effectLst>
        </p:spPr>
        <p:txBody>
          <a:bodyPr lIns="144000" tIns="144000" rIns="144000" bIns="144000"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4" name="Layer">
            <a:extLst>
              <a:ext uri="{FF2B5EF4-FFF2-40B4-BE49-F238E27FC236}">
                <a16:creationId xmlns:a16="http://schemas.microsoft.com/office/drawing/2014/main" id="{7478B327-4BFF-450F-A5F2-2DC4A7321E7B}"/>
              </a:ext>
            </a:extLst>
          </p:cNvPr>
          <p:cNvSpPr/>
          <p:nvPr userDrawn="1"/>
        </p:nvSpPr>
        <p:spPr bwMode="gray">
          <a:xfrm>
            <a:off x="135017" y="180753"/>
            <a:ext cx="3510457" cy="6498000"/>
          </a:xfrm>
          <a:prstGeom prst="rect">
            <a:avLst/>
          </a:prstGeom>
          <a:solidFill>
            <a:schemeClr val="tx1">
              <a:lumMod val="85000"/>
              <a:lumOff val="1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B1ED5715-3348-46B6-962F-F8F664F3BB9D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631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HAN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EA6D3C5-EAAB-402B-A88E-BA0FA62BA1EA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pic>
        <p:nvPicPr>
          <p:cNvPr id="9" name="Graphic">
            <a:extLst>
              <a:ext uri="{FF2B5EF4-FFF2-40B4-BE49-F238E27FC236}">
                <a16:creationId xmlns:a16="http://schemas.microsoft.com/office/drawing/2014/main" id="{D23B9874-EA37-47B5-A1B9-33550D1DB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5575027" y="1994598"/>
            <a:ext cx="1728376" cy="3491803"/>
          </a:xfrm>
          <a:prstGeom prst="rect">
            <a:avLst/>
          </a:prstGeom>
        </p:spPr>
      </p:pic>
      <p:sp>
        <p:nvSpPr>
          <p:cNvPr id="12" name="Picture">
            <a:extLst>
              <a:ext uri="{FF2B5EF4-FFF2-40B4-BE49-F238E27FC236}">
                <a16:creationId xmlns:a16="http://schemas.microsoft.com/office/drawing/2014/main" id="{A7141B47-971B-4F2F-99D7-66A47115B2BA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5661324" y="2348367"/>
            <a:ext cx="1577005" cy="2791784"/>
          </a:xfrm>
          <a:solidFill>
            <a:schemeClr val="bg1">
              <a:lumMod val="85000"/>
            </a:schemeClr>
          </a:solidFill>
          <a:effectLst>
            <a:innerShdw blurRad="50800">
              <a:prstClr val="black">
                <a:alpha val="64000"/>
              </a:prstClr>
            </a:innerShdw>
          </a:effectLst>
        </p:spPr>
        <p:txBody>
          <a:bodyPr lIns="144000" tIns="144000" rIns="144000" bIns="144000"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228969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135323" y="180000"/>
            <a:ext cx="8873355" cy="649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69113224-2E44-4BB6-BAC1-FEC4F0E4AF07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9" name="Inhalt">
            <a:extLst>
              <a:ext uri="{FF2B5EF4-FFF2-40B4-BE49-F238E27FC236}">
                <a16:creationId xmlns:a16="http://schemas.microsoft.com/office/drawing/2014/main" id="{04BE02BD-046F-4000-B549-321D30FA618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96000" y="1512000"/>
            <a:ext cx="8352000" cy="4298400"/>
          </a:xfrm>
        </p:spPr>
        <p:txBody>
          <a:bodyPr/>
          <a:lstStyle>
            <a:lvl1pPr marL="27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lvl1pPr>
            <a:lvl2pPr marL="72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lvl2pPr>
            <a:lvl3pPr marL="108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lvl3pPr>
            <a:lvl4pPr marL="144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lvl4pPr>
            <a:lvl5pPr marL="180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lvl5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720000" marR="0" lvl="1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080000" marR="0" lvl="2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440000" marR="0" lvl="3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800000" marR="0" lvl="4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006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314D2A0D-29A3-4D90-AF62-66813ACD59A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135016" y="180000"/>
            <a:ext cx="2957786" cy="649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4" name="Bild">
            <a:extLst>
              <a:ext uri="{FF2B5EF4-FFF2-40B4-BE49-F238E27FC236}">
                <a16:creationId xmlns:a16="http://schemas.microsoft.com/office/drawing/2014/main" id="{4F52F71D-25E1-4012-B9C9-78DD9AF46A2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3093413" y="180000"/>
            <a:ext cx="2957174" cy="649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5" name="Bild">
            <a:extLst>
              <a:ext uri="{FF2B5EF4-FFF2-40B4-BE49-F238E27FC236}">
                <a16:creationId xmlns:a16="http://schemas.microsoft.com/office/drawing/2014/main" id="{05CC3BFB-1EA3-45ED-8289-CA2DDF39A7F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6050587" y="180000"/>
            <a:ext cx="2957784" cy="649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B5BD33E3-FBAF-4306-9922-48E4DAA1EAFB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6276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"/>
          <p:cNvSpPr>
            <a:spLocks noGrp="1"/>
          </p:cNvSpPr>
          <p:nvPr>
            <p:ph idx="1"/>
          </p:nvPr>
        </p:nvSpPr>
        <p:spPr bwMode="gray">
          <a:xfrm>
            <a:off x="396000" y="1512000"/>
            <a:ext cx="8352000" cy="4298400"/>
          </a:xfrm>
        </p:spPr>
        <p:txBody>
          <a:bodyPr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FA18A6B7-8162-4FC3-8FE7-919E0B704887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7108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">
            <a:extLst>
              <a:ext uri="{FF2B5EF4-FFF2-40B4-BE49-F238E27FC236}">
                <a16:creationId xmlns:a16="http://schemas.microsoft.com/office/drawing/2014/main" id="{F2911636-C66F-4BD6-AE70-F9F5FCC385F2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143425" y="180753"/>
            <a:ext cx="8857151" cy="6496494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5C5AE302-3785-4BF6-A5C4-EB05FCD5C784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118FF26-A59F-4F9A-91A8-1A9F77E2CE65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5490119" y="180753"/>
            <a:ext cx="3510457" cy="6496494"/>
          </a:xfrm>
          <a:solidFill>
            <a:schemeClr val="tx1">
              <a:lumMod val="85000"/>
              <a:lumOff val="15000"/>
              <a:alpha val="90000"/>
            </a:schemeClr>
          </a:solidFill>
        </p:spPr>
        <p:txBody>
          <a:bodyPr lIns="540000" tIns="1872000" rIns="540000" bIns="720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1837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135322" y="180000"/>
            <a:ext cx="8873355" cy="649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9" name="Inhalt"/>
          <p:cNvSpPr>
            <a:spLocks noGrp="1"/>
          </p:cNvSpPr>
          <p:nvPr>
            <p:ph idx="1"/>
          </p:nvPr>
        </p:nvSpPr>
        <p:spPr bwMode="gray">
          <a:xfrm>
            <a:off x="1728000" y="1512000"/>
            <a:ext cx="7020000" cy="42984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Textmasterformat bearbeiten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9FA7EFBD-49E4-4846-B9D8-060C6CA79E69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024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FEHLUNGEN">
    <p:bg bwMode="gray"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CB682352-50EC-4DA2-AAF5-80ED0B0DB5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4320000"/>
            <a:ext cx="2700351" cy="540000"/>
          </a:xfrm>
        </p:spPr>
        <p:txBody>
          <a:bodyPr/>
          <a:lstStyle>
            <a:lvl1pPr marL="0" indent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buNone/>
              <a:defRPr lang="de-DE" sz="120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defRPr lang="de-DE" sz="105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5pPr marL="1147730" indent="0">
              <a:buNone/>
              <a:defRPr/>
            </a:lvl5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9428620A-732F-48B6-8A2C-A7657453B5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825" y="4320000"/>
            <a:ext cx="2700351" cy="540000"/>
          </a:xfrm>
        </p:spPr>
        <p:txBody>
          <a:bodyPr/>
          <a:lstStyle>
            <a:lvl1pPr marL="0" indent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buNone/>
              <a:defRPr lang="de-DE" sz="120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defRPr lang="de-DE" sz="105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5pPr marL="1147730" indent="0">
              <a:buNone/>
              <a:defRPr/>
            </a:lvl5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2A5B4010-D1EF-4D1C-B59D-F4E11D9516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47649" y="4320000"/>
            <a:ext cx="2700351" cy="540000"/>
          </a:xfrm>
        </p:spPr>
        <p:txBody>
          <a:bodyPr/>
          <a:lstStyle>
            <a:lvl1pPr marL="0" indent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buNone/>
              <a:defRPr lang="de-DE" sz="120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685891" rtl="0" eaLnBrk="1" latinLnBrk="0" hangingPunct="1">
              <a:lnSpc>
                <a:spcPct val="90000"/>
              </a:lnSpc>
              <a:spcAft>
                <a:spcPts val="750"/>
              </a:spcAft>
              <a:defRPr lang="de-DE" sz="1050" u="sng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5pPr marL="1147730" indent="0">
              <a:buNone/>
              <a:defRPr/>
            </a:lvl5pPr>
          </a:lstStyle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1" name="Bild 1">
            <a:extLst>
              <a:ext uri="{FF2B5EF4-FFF2-40B4-BE49-F238E27FC236}">
                <a16:creationId xmlns:a16="http://schemas.microsoft.com/office/drawing/2014/main" id="{FDBAC1D6-F982-4CB7-A3BF-76A69CAA15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96000" y="2602800"/>
            <a:ext cx="2700000" cy="15192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en-US" dirty="0"/>
              <a:t>Bild</a:t>
            </a:r>
          </a:p>
        </p:txBody>
      </p:sp>
      <p:sp>
        <p:nvSpPr>
          <p:cNvPr id="34" name="Bild 2">
            <a:extLst>
              <a:ext uri="{FF2B5EF4-FFF2-40B4-BE49-F238E27FC236}">
                <a16:creationId xmlns:a16="http://schemas.microsoft.com/office/drawing/2014/main" id="{3CFF6691-0D52-449F-B228-82F79CDD7B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3222000" y="2602800"/>
            <a:ext cx="2700000" cy="15192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en-US" dirty="0"/>
              <a:t>Bild</a:t>
            </a:r>
          </a:p>
        </p:txBody>
      </p:sp>
      <p:sp>
        <p:nvSpPr>
          <p:cNvPr id="35" name="Bild3">
            <a:extLst>
              <a:ext uri="{FF2B5EF4-FFF2-40B4-BE49-F238E27FC236}">
                <a16:creationId xmlns:a16="http://schemas.microsoft.com/office/drawing/2014/main" id="{F3B54565-3EA0-4861-8CD0-BA8870C0786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6048000" y="2602800"/>
            <a:ext cx="2700000" cy="15192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en-US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451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396000" y="1512000"/>
            <a:ext cx="4014000" cy="4298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Inhalt 2"/>
          <p:cNvSpPr>
            <a:spLocks noGrp="1"/>
          </p:cNvSpPr>
          <p:nvPr>
            <p:ph sz="half" idx="2"/>
          </p:nvPr>
        </p:nvSpPr>
        <p:spPr bwMode="gray">
          <a:xfrm>
            <a:off x="4733715" y="1512000"/>
            <a:ext cx="4014000" cy="4298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CD3300C2-36D6-43C2-87EA-8AA5FC822DCC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7991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 hasCustomPrompt="1"/>
          </p:nvPr>
        </p:nvSpPr>
        <p:spPr bwMode="gray">
          <a:xfrm>
            <a:off x="396000" y="1512000"/>
            <a:ext cx="2566800" cy="4298400"/>
          </a:xfrm>
        </p:spPr>
        <p:txBody>
          <a:bodyPr/>
          <a:lstStyle>
            <a:lvl1pPr marL="202527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0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500"/>
            </a:lvl2pPr>
            <a:lvl3pPr marL="810108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350"/>
            </a:lvl3pPr>
            <a:lvl4pPr marL="1080144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4pPr>
            <a:lvl5pPr marL="1350180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02527" marR="0" lvl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540072" marR="0" lvl="1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810108" marR="0" lvl="2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080144" marR="0" lvl="3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350180" marR="0" lvl="4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 hasCustomPrompt="1"/>
          </p:nvPr>
        </p:nvSpPr>
        <p:spPr bwMode="gray">
          <a:xfrm>
            <a:off x="3290378" y="1512000"/>
            <a:ext cx="2566800" cy="4298400"/>
          </a:xfrm>
        </p:spPr>
        <p:txBody>
          <a:bodyPr/>
          <a:lstStyle>
            <a:lvl1pPr marL="202527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0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500"/>
            </a:lvl2pPr>
            <a:lvl3pPr marL="810108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350"/>
            </a:lvl3pPr>
            <a:lvl4pPr marL="1080144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4pPr>
            <a:lvl5pPr marL="1350180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202527" marR="0" lvl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540072" marR="0" lvl="1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810108" marR="0" lvl="2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080144" marR="0" lvl="3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350180" marR="0" lvl="4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4" name="Inhalt 3"/>
          <p:cNvSpPr>
            <a:spLocks noGrp="1"/>
          </p:cNvSpPr>
          <p:nvPr>
            <p:ph sz="half" idx="2"/>
          </p:nvPr>
        </p:nvSpPr>
        <p:spPr bwMode="gray">
          <a:xfrm>
            <a:off x="6181200" y="1512000"/>
            <a:ext cx="2566800" cy="4298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250FFB79-01FF-4475-9977-28A961C4A8D8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899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BOXE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10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Inhalt 1"/>
          <p:cNvSpPr>
            <a:spLocks noGrp="1"/>
          </p:cNvSpPr>
          <p:nvPr>
            <p:ph sz="half" idx="2" hasCustomPrompt="1"/>
          </p:nvPr>
        </p:nvSpPr>
        <p:spPr bwMode="gray">
          <a:xfrm>
            <a:off x="395999" y="1512000"/>
            <a:ext cx="4014000" cy="1933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 marL="27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/>
            </a:lvl1pPr>
            <a:lvl2pPr marL="72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 marL="108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900"/>
            </a:lvl3pPr>
            <a:lvl4pPr marL="144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4pPr>
            <a:lvl5pPr marL="180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720000" marR="0" lvl="1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080000" marR="0" lvl="2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440000" marR="0" lvl="3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800000" marR="0" lvl="4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6" name="Inhalt 2"/>
          <p:cNvSpPr>
            <a:spLocks noGrp="1"/>
          </p:cNvSpPr>
          <p:nvPr>
            <p:ph sz="quarter" idx="4" hasCustomPrompt="1"/>
          </p:nvPr>
        </p:nvSpPr>
        <p:spPr bwMode="gray">
          <a:xfrm>
            <a:off x="4733715" y="1512000"/>
            <a:ext cx="4014000" cy="1933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 marL="27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/>
            </a:lvl1pPr>
            <a:lvl2pPr marL="72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 marL="108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900"/>
            </a:lvl3pPr>
            <a:lvl4pPr marL="144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4pPr>
            <a:lvl5pPr marL="180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720000" marR="0" lvl="1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080000" marR="0" lvl="2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440000" marR="0" lvl="3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800000" marR="0" lvl="4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12" name="Inhalt 3"/>
          <p:cNvSpPr>
            <a:spLocks noGrp="1"/>
          </p:cNvSpPr>
          <p:nvPr>
            <p:ph sz="half" idx="15" hasCustomPrompt="1"/>
          </p:nvPr>
        </p:nvSpPr>
        <p:spPr bwMode="gray">
          <a:xfrm>
            <a:off x="395999" y="3877200"/>
            <a:ext cx="4014000" cy="1933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 marL="27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/>
            </a:lvl1pPr>
            <a:lvl2pPr marL="72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 marL="108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900"/>
            </a:lvl3pPr>
            <a:lvl4pPr marL="144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4pPr>
            <a:lvl5pPr marL="180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720000" marR="0" lvl="1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080000" marR="0" lvl="2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440000" marR="0" lvl="3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800000" marR="0" lvl="4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  <a:p>
            <a:pPr lvl="4"/>
            <a:endParaRPr lang="de-DE" noProof="0" dirty="0"/>
          </a:p>
        </p:txBody>
      </p:sp>
      <p:sp>
        <p:nvSpPr>
          <p:cNvPr id="14" name="Inhalt 4"/>
          <p:cNvSpPr>
            <a:spLocks noGrp="1"/>
          </p:cNvSpPr>
          <p:nvPr>
            <p:ph sz="quarter" idx="17" hasCustomPrompt="1"/>
          </p:nvPr>
        </p:nvSpPr>
        <p:spPr bwMode="gray">
          <a:xfrm>
            <a:off x="4733715" y="3877200"/>
            <a:ext cx="4014000" cy="1933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 marL="27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200"/>
            </a:lvl1pPr>
            <a:lvl2pPr marL="72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 marL="108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900"/>
            </a:lvl3pPr>
            <a:lvl4pPr marL="144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4pPr>
            <a:lvl5pPr marL="1800000" marR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70000" marR="0" lvl="0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720000" marR="0" lvl="1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1080000" marR="0" lvl="2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440000" marR="0" lvl="3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800000" marR="0" lvl="4" indent="-2700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7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91FDA1BA-8AD0-4708-93DD-7C4769C8FB3B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8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9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91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 1">
            <a:extLst>
              <a:ext uri="{FF2B5EF4-FFF2-40B4-BE49-F238E27FC236}">
                <a16:creationId xmlns:a16="http://schemas.microsoft.com/office/drawing/2014/main" id="{F2376853-7988-4979-82B1-5DB6C43F50ED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 bwMode="gray">
          <a:xfrm>
            <a:off x="396000" y="1511999"/>
            <a:ext cx="4004621" cy="1335600"/>
          </a:xfrm>
          <a:noFill/>
        </p:spPr>
        <p:txBody>
          <a:bodyPr lIns="252000" tIns="252000" rIns="252000" bIns="252000"/>
          <a:lstStyle>
            <a:lvl1pPr marL="202527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600"/>
            </a:lvl2pPr>
            <a:lvl3pPr marL="810108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400"/>
            </a:lvl3pPr>
            <a:lvl4pPr marL="1080144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4pPr>
            <a:lvl5pPr marL="1350180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1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02527" marR="0" lvl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540072" marR="0" lvl="1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810108" marR="0" lvl="2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080144" marR="0" lvl="3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350180" marR="0" lvl="4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10" name="Inhalt 3">
            <a:extLst>
              <a:ext uri="{FF2B5EF4-FFF2-40B4-BE49-F238E27FC236}">
                <a16:creationId xmlns:a16="http://schemas.microsoft.com/office/drawing/2014/main" id="{CAB03E44-26B6-4334-A181-A02C4FD43650}"/>
              </a:ext>
            </a:extLst>
          </p:cNvPr>
          <p:cNvSpPr>
            <a:spLocks noGrp="1"/>
          </p:cNvSpPr>
          <p:nvPr>
            <p:ph sz="half" idx="31"/>
          </p:nvPr>
        </p:nvSpPr>
        <p:spPr bwMode="gray">
          <a:xfrm>
            <a:off x="396000" y="2993325"/>
            <a:ext cx="4004621" cy="1335600"/>
          </a:xfrm>
          <a:noFill/>
        </p:spPr>
        <p:txBody>
          <a:bodyPr lIns="252000" tIns="252000" rIns="252000" bIns="252000"/>
          <a:lstStyle>
            <a:lvl1pPr>
              <a:defRPr sz="12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1" name="Inhalt 5">
            <a:extLst>
              <a:ext uri="{FF2B5EF4-FFF2-40B4-BE49-F238E27FC236}">
                <a16:creationId xmlns:a16="http://schemas.microsoft.com/office/drawing/2014/main" id="{AEB126F0-3162-49CA-ABD6-FFAEF72C8085}"/>
              </a:ext>
            </a:extLst>
          </p:cNvPr>
          <p:cNvSpPr>
            <a:spLocks noGrp="1"/>
          </p:cNvSpPr>
          <p:nvPr>
            <p:ph sz="half" idx="33"/>
          </p:nvPr>
        </p:nvSpPr>
        <p:spPr bwMode="gray">
          <a:xfrm>
            <a:off x="396000" y="4474650"/>
            <a:ext cx="4004621" cy="1335600"/>
          </a:xfrm>
          <a:noFill/>
        </p:spPr>
        <p:txBody>
          <a:bodyPr lIns="252000" tIns="252000" rIns="252000" bIns="252000"/>
          <a:lstStyle>
            <a:lvl1pPr>
              <a:defRPr sz="12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2" name="Inhalt 1">
            <a:extLst>
              <a:ext uri="{FF2B5EF4-FFF2-40B4-BE49-F238E27FC236}">
                <a16:creationId xmlns:a16="http://schemas.microsoft.com/office/drawing/2014/main" id="{B5FCB8A1-7CD8-4F40-88C8-365F8D9BE513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 bwMode="gray">
          <a:xfrm>
            <a:off x="4733716" y="1511999"/>
            <a:ext cx="4004621" cy="1335600"/>
          </a:xfrm>
          <a:noFill/>
        </p:spPr>
        <p:txBody>
          <a:bodyPr lIns="252000" tIns="252000" rIns="252000" bIns="252000"/>
          <a:lstStyle>
            <a:lvl1pPr marL="202527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600"/>
            </a:lvl2pPr>
            <a:lvl3pPr marL="810108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3pPr>
            <a:lvl4pPr marL="1080144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200"/>
            </a:lvl4pPr>
            <a:lvl5pPr marL="1350180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1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202527" marR="0" lvl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540072" marR="0" lvl="1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810108" marR="0" lvl="2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080144" marR="0" lvl="3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350180" marR="0" lvl="4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  <a:p>
            <a:pPr lvl="2"/>
            <a:endParaRPr lang="de-DE" noProof="0" dirty="0"/>
          </a:p>
        </p:txBody>
      </p:sp>
      <p:sp>
        <p:nvSpPr>
          <p:cNvPr id="13" name="Inhalt 3">
            <a:extLst>
              <a:ext uri="{FF2B5EF4-FFF2-40B4-BE49-F238E27FC236}">
                <a16:creationId xmlns:a16="http://schemas.microsoft.com/office/drawing/2014/main" id="{5C1FCA54-3282-4D61-B2ED-6254ECF20D02}"/>
              </a:ext>
            </a:extLst>
          </p:cNvPr>
          <p:cNvSpPr>
            <a:spLocks noGrp="1"/>
          </p:cNvSpPr>
          <p:nvPr>
            <p:ph sz="half" idx="35"/>
          </p:nvPr>
        </p:nvSpPr>
        <p:spPr bwMode="gray">
          <a:xfrm>
            <a:off x="4733716" y="2993325"/>
            <a:ext cx="4004621" cy="1335600"/>
          </a:xfrm>
          <a:noFill/>
        </p:spPr>
        <p:txBody>
          <a:bodyPr lIns="252000" tIns="252000" rIns="252000" bIns="252000"/>
          <a:lstStyle>
            <a:lvl1pPr>
              <a:defRPr sz="12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4" name="Inhalt 5">
            <a:extLst>
              <a:ext uri="{FF2B5EF4-FFF2-40B4-BE49-F238E27FC236}">
                <a16:creationId xmlns:a16="http://schemas.microsoft.com/office/drawing/2014/main" id="{87D757E1-4397-4DF3-8D3D-E76C22BB64B7}"/>
              </a:ext>
            </a:extLst>
          </p:cNvPr>
          <p:cNvSpPr>
            <a:spLocks noGrp="1"/>
          </p:cNvSpPr>
          <p:nvPr>
            <p:ph sz="half" idx="36"/>
          </p:nvPr>
        </p:nvSpPr>
        <p:spPr bwMode="gray">
          <a:xfrm>
            <a:off x="4733716" y="4474650"/>
            <a:ext cx="4004621" cy="1335600"/>
          </a:xfrm>
          <a:noFill/>
        </p:spPr>
        <p:txBody>
          <a:bodyPr lIns="252000" tIns="252000" rIns="252000" bIns="252000"/>
          <a:lstStyle>
            <a:lvl1pPr>
              <a:defRPr sz="1200"/>
            </a:lvl1pPr>
            <a:lvl2pPr marL="540072" marR="0" indent="-202527" algn="l" defTabSz="68589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Calibri Light" panose="020F0302020204030204" pitchFamily="34" charset="0"/>
              <a:buChar char="–"/>
              <a:tabLst/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D06CC63E-95A2-44CA-BBFC-BA198D68E1D5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6644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">
            <a:extLst>
              <a:ext uri="{FF2B5EF4-FFF2-40B4-BE49-F238E27FC236}">
                <a16:creationId xmlns:a16="http://schemas.microsoft.com/office/drawing/2014/main" id="{AE4E8D4B-21B9-48E2-B424-F327E76CF7A0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gray">
          <a:xfrm>
            <a:off x="5458788" y="4511993"/>
            <a:ext cx="3548970" cy="2166007"/>
          </a:xfrm>
        </p:spPr>
        <p:txBody>
          <a:bodyPr lIns="360000" tIns="360000" rIns="360000" bIns="360000" anchor="ctr" anchorCtr="0"/>
          <a:lstStyle>
            <a:lvl1pPr algn="l">
              <a:defRPr sz="1600"/>
            </a:lvl1pPr>
            <a:lvl2pPr algn="l">
              <a:defRPr sz="1400"/>
            </a:lvl2pPr>
            <a:lvl3pPr algn="l">
              <a:defRPr sz="1200"/>
            </a:lvl3pPr>
            <a:lvl4pPr algn="l">
              <a:defRPr sz="1100"/>
            </a:lvl4pPr>
            <a:lvl5pPr algn="ctr"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22" name="Inhalt">
            <a:extLst>
              <a:ext uri="{FF2B5EF4-FFF2-40B4-BE49-F238E27FC236}">
                <a16:creationId xmlns:a16="http://schemas.microsoft.com/office/drawing/2014/main" id="{A2530951-CC80-416C-89E2-88C2BE440999}"/>
              </a:ext>
            </a:extLst>
          </p:cNvPr>
          <p:cNvSpPr>
            <a:spLocks noGrp="1"/>
          </p:cNvSpPr>
          <p:nvPr>
            <p:ph idx="19" hasCustomPrompt="1"/>
          </p:nvPr>
        </p:nvSpPr>
        <p:spPr bwMode="gray">
          <a:xfrm>
            <a:off x="1909705" y="4511993"/>
            <a:ext cx="1774688" cy="2166007"/>
          </a:xfrm>
        </p:spPr>
        <p:txBody>
          <a:bodyPr lIns="360000" tIns="360000" rIns="360000" bIns="360000" anchor="ctr" anchorCtr="0"/>
          <a:lstStyle>
            <a:lvl1pPr algn="l">
              <a:defRPr sz="1600"/>
            </a:lvl1pPr>
            <a:lvl2pPr algn="l">
              <a:defRPr sz="140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21" name="Inhalt">
            <a:extLst>
              <a:ext uri="{FF2B5EF4-FFF2-40B4-BE49-F238E27FC236}">
                <a16:creationId xmlns:a16="http://schemas.microsoft.com/office/drawing/2014/main" id="{35D71557-521B-4FC4-8953-B6241AAE141F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gray">
          <a:xfrm>
            <a:off x="3684468" y="179999"/>
            <a:ext cx="1774688" cy="4332008"/>
          </a:xfrm>
        </p:spPr>
        <p:txBody>
          <a:bodyPr lIns="360000" tIns="360000" rIns="360000" bIns="360000" anchor="ctr" anchorCtr="0"/>
          <a:lstStyle>
            <a:lvl1pPr algn="l">
              <a:defRPr sz="1600"/>
            </a:lvl1pPr>
            <a:lvl2pPr algn="l">
              <a:defRPr sz="1400"/>
            </a:lvl2pPr>
            <a:lvl3pPr algn="l">
              <a:defRPr sz="12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20" name="Inhalt">
            <a:extLst>
              <a:ext uri="{FF2B5EF4-FFF2-40B4-BE49-F238E27FC236}">
                <a16:creationId xmlns:a16="http://schemas.microsoft.com/office/drawing/2014/main" id="{E78239D1-5AB0-49FA-B66A-69EEA984BD2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135017" y="2345984"/>
            <a:ext cx="1774688" cy="4332008"/>
          </a:xfrm>
        </p:spPr>
        <p:txBody>
          <a:bodyPr lIns="360000" tIns="360000" rIns="360000" bIns="360000" anchor="ctr" anchorCtr="0"/>
          <a:lstStyle>
            <a:lvl1pPr algn="l">
              <a:defRPr sz="1600"/>
            </a:lvl1pPr>
            <a:lvl2pPr algn="l">
              <a:defRPr sz="1400"/>
            </a:lvl2pPr>
            <a:lvl3pPr algn="l">
              <a:defRPr sz="12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9" name="Bild">
            <a:extLst>
              <a:ext uri="{FF2B5EF4-FFF2-40B4-BE49-F238E27FC236}">
                <a16:creationId xmlns:a16="http://schemas.microsoft.com/office/drawing/2014/main" id="{667FBA65-1EEB-4371-B859-1444436A2A2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5458540" y="179999"/>
            <a:ext cx="3549587" cy="4331994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8" name="Bild">
            <a:extLst>
              <a:ext uri="{FF2B5EF4-FFF2-40B4-BE49-F238E27FC236}">
                <a16:creationId xmlns:a16="http://schemas.microsoft.com/office/drawing/2014/main" id="{B71D8669-AE38-48D8-B706-E3C9EA315B5F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3683492" y="4512001"/>
            <a:ext cx="1774790" cy="2165993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7" name="Bild">
            <a:extLst>
              <a:ext uri="{FF2B5EF4-FFF2-40B4-BE49-F238E27FC236}">
                <a16:creationId xmlns:a16="http://schemas.microsoft.com/office/drawing/2014/main" id="{2B649C8D-16FE-423F-BE91-E60B9E51835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1909706" y="2346001"/>
            <a:ext cx="1774790" cy="2165993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396000" y="432000"/>
            <a:ext cx="3279443" cy="1080000"/>
          </a:xfrm>
        </p:spPr>
        <p:txBody>
          <a:bodyPr/>
          <a:lstStyle/>
          <a:p>
            <a:r>
              <a:rPr lang="de-DE" noProof="0" dirty="0"/>
              <a:t>Titelmasterformat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3279443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EE42C0D5-1926-4EA7-8C32-3FA30AADC795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999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/>
          <p:cNvSpPr>
            <a:spLocks noGrp="1" noChangeAspect="1"/>
          </p:cNvSpPr>
          <p:nvPr>
            <p:ph type="pic" sz="quarter" idx="14"/>
          </p:nvPr>
        </p:nvSpPr>
        <p:spPr bwMode="gray">
          <a:xfrm>
            <a:off x="147613" y="180000"/>
            <a:ext cx="8848775" cy="6480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11" name="Text"/>
          <p:cNvSpPr>
            <a:spLocks noGrp="1"/>
          </p:cNvSpPr>
          <p:nvPr>
            <p:ph type="body" sz="quarter" idx="16"/>
          </p:nvPr>
        </p:nvSpPr>
        <p:spPr bwMode="gray">
          <a:xfrm>
            <a:off x="6164025" y="180000"/>
            <a:ext cx="2832363" cy="6480000"/>
          </a:xfrm>
          <a:solidFill>
            <a:schemeClr val="accent1">
              <a:lumMod val="75000"/>
              <a:alpha val="80000"/>
            </a:schemeClr>
          </a:solidFill>
        </p:spPr>
        <p:txBody>
          <a:bodyPr lIns="540000" tIns="1512000" rIns="540000" bIns="1080000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5999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5999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12B66C-0882-4F43-AC51-FEB36ABE1E42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5514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</p:spPr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972000"/>
            <a:ext cx="8352000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396000" y="3823200"/>
            <a:ext cx="2566800" cy="1987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37" name="Inhalt 2"/>
          <p:cNvSpPr>
            <a:spLocks noGrp="1"/>
          </p:cNvSpPr>
          <p:nvPr>
            <p:ph sz="half" idx="14"/>
          </p:nvPr>
        </p:nvSpPr>
        <p:spPr bwMode="gray">
          <a:xfrm>
            <a:off x="3289703" y="3823200"/>
            <a:ext cx="2566800" cy="1987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Inhalt 3"/>
          <p:cNvSpPr>
            <a:spLocks noGrp="1"/>
          </p:cNvSpPr>
          <p:nvPr>
            <p:ph sz="half" idx="2"/>
          </p:nvPr>
        </p:nvSpPr>
        <p:spPr bwMode="gray">
          <a:xfrm>
            <a:off x="6181200" y="3823200"/>
            <a:ext cx="2566800" cy="1987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Datum"/>
          <p:cNvSpPr>
            <a:spLocks noGrp="1"/>
          </p:cNvSpPr>
          <p:nvPr>
            <p:ph type="dt" sz="half" idx="10"/>
          </p:nvPr>
        </p:nvSpPr>
        <p:spPr bwMode="gray">
          <a:xfrm>
            <a:off x="7668000" y="6084000"/>
            <a:ext cx="1080141" cy="360000"/>
          </a:xfrm>
        </p:spPr>
        <p:txBody>
          <a:bodyPr/>
          <a:lstStyle/>
          <a:p>
            <a:fld id="{F54FBF7F-535C-4259-AB9F-0B7AC3CD8E81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12"/>
          </p:nvPr>
        </p:nvSpPr>
        <p:spPr bwMode="gray">
          <a:xfrm>
            <a:off x="396000" y="6084000"/>
            <a:ext cx="675088" cy="360000"/>
          </a:xfrm>
        </p:spPr>
        <p:txBody>
          <a:bodyPr/>
          <a:lstStyle/>
          <a:p>
            <a:fld id="{02CEFE82-39F2-4F47-8A0C-D5AB3496FA5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9" name="Bild 1">
            <a:extLst>
              <a:ext uri="{FF2B5EF4-FFF2-40B4-BE49-F238E27FC236}">
                <a16:creationId xmlns:a16="http://schemas.microsoft.com/office/drawing/2014/main" id="{BFF3B081-FF49-4CBD-ABCF-B73601B67C38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685800" y="1512000"/>
            <a:ext cx="1987200" cy="19872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0" name="Bild 2">
            <a:extLst>
              <a:ext uri="{FF2B5EF4-FFF2-40B4-BE49-F238E27FC236}">
                <a16:creationId xmlns:a16="http://schemas.microsoft.com/office/drawing/2014/main" id="{5A864414-EFAA-4805-98A7-D4B6ED901C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3579503" y="1512000"/>
            <a:ext cx="1987200" cy="19872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r>
              <a:rPr lang="de-DE" noProof="0" dirty="0"/>
              <a:t>Bild</a:t>
            </a:r>
          </a:p>
        </p:txBody>
      </p:sp>
      <p:sp>
        <p:nvSpPr>
          <p:cNvPr id="21" name="Bild 3">
            <a:extLst>
              <a:ext uri="{FF2B5EF4-FFF2-40B4-BE49-F238E27FC236}">
                <a16:creationId xmlns:a16="http://schemas.microsoft.com/office/drawing/2014/main" id="{6C75FD5C-C9B6-4B9A-8D02-2A1EBB8742D8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 bwMode="gray">
          <a:xfrm>
            <a:off x="6471000" y="1512000"/>
            <a:ext cx="1987200" cy="19872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0084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396000" y="432000"/>
            <a:ext cx="8352000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396000" y="1512000"/>
            <a:ext cx="8352000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2"/>
          </p:nvPr>
        </p:nvSpPr>
        <p:spPr bwMode="gray">
          <a:xfrm>
            <a:off x="7658197" y="6084000"/>
            <a:ext cx="1080141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52B3E88-87E1-4D3B-AB73-63C6BEC34325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2951484" y="6084000"/>
            <a:ext cx="3240422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405053" y="6084000"/>
            <a:ext cx="675088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2CEFE82-39F2-4F47-8A0C-D5AB3496FA5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1592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7" r:id="rId4"/>
    <p:sldLayoutId id="2147483714" r:id="rId5"/>
    <p:sldLayoutId id="2147483828" r:id="rId6"/>
    <p:sldLayoutId id="2147483827" r:id="rId7"/>
    <p:sldLayoutId id="2147483717" r:id="rId8"/>
    <p:sldLayoutId id="2147483821" r:id="rId9"/>
    <p:sldLayoutId id="2147483824" r:id="rId10"/>
    <p:sldLayoutId id="2147483690" r:id="rId11"/>
    <p:sldLayoutId id="2147483725" r:id="rId12"/>
    <p:sldLayoutId id="2147483817" r:id="rId13"/>
    <p:sldLayoutId id="2147483823" r:id="rId14"/>
    <p:sldLayoutId id="2147483818" r:id="rId15"/>
    <p:sldLayoutId id="2147483820" r:id="rId16"/>
    <p:sldLayoutId id="2147483819" r:id="rId17"/>
    <p:sldLayoutId id="2147483826" r:id="rId18"/>
    <p:sldLayoutId id="2147483825" r:id="rId19"/>
    <p:sldLayoutId id="2147483822" r:id="rId20"/>
    <p:sldLayoutId id="2147483733" r:id="rId21"/>
    <p:sldLayoutId id="214748383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defTabSz="685891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527" indent="-202527" algn="l" defTabSz="685891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72" indent="-202527" algn="l" defTabSz="685891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108" indent="-202527" algn="l" defTabSz="685891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44" indent="-202527" algn="l" defTabSz="685891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180" indent="-202527" algn="l" defTabSz="685891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201" indent="-171473" algn="l" defTabSz="685891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DE8FA59-C044-47DB-8389-529C3FD2A6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alphaModFix amt="35000"/>
          </a:blip>
          <a:srcRect l="17417" r="19250" b="1"/>
          <a:stretch/>
        </p:blipFill>
        <p:spPr>
          <a:xfrm>
            <a:off x="20" y="0"/>
            <a:ext cx="9143980" cy="6857990"/>
          </a:xfr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3FABF3CF-7834-4AB9-8850-C0E467CC2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508" y="0"/>
            <a:ext cx="7560984" cy="3744000"/>
          </a:xfrm>
        </p:spPr>
        <p:txBody>
          <a:bodyPr/>
          <a:lstStyle/>
          <a:p>
            <a:r>
              <a:rPr lang="en-US" dirty="0"/>
              <a:t>Blockchain &amp; solidity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501B4307-8995-4058-9C8E-62FCFE704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08" y="3744000"/>
            <a:ext cx="7560984" cy="2070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Project: Flying Coins</a:t>
            </a:r>
          </a:p>
          <a:p>
            <a:r>
              <a:rPr lang="en-US" sz="2000" b="1" dirty="0" err="1">
                <a:solidFill>
                  <a:schemeClr val="bg1"/>
                </a:solidFill>
              </a:rPr>
              <a:t>Nimra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Ayub</a:t>
            </a:r>
            <a:r>
              <a:rPr lang="en-US" sz="2000" b="1" dirty="0">
                <a:solidFill>
                  <a:schemeClr val="bg1"/>
                </a:solidFill>
              </a:rPr>
              <a:t>, Sofia </a:t>
            </a:r>
            <a:r>
              <a:rPr lang="en-US" sz="2000" b="1" dirty="0" err="1">
                <a:solidFill>
                  <a:schemeClr val="bg1"/>
                </a:solidFill>
              </a:rPr>
              <a:t>Steinleitner</a:t>
            </a:r>
            <a:r>
              <a:rPr lang="en-US" sz="2000" b="1" dirty="0">
                <a:solidFill>
                  <a:schemeClr val="bg1"/>
                </a:solidFill>
              </a:rPr>
              <a:t>, Ton Thanh Huyen Ha</a:t>
            </a:r>
          </a:p>
        </p:txBody>
      </p:sp>
    </p:spTree>
    <p:extLst>
      <p:ext uri="{BB962C8B-B14F-4D97-AF65-F5344CB8AC3E}">
        <p14:creationId xmlns:p14="http://schemas.microsoft.com/office/powerpoint/2010/main" val="115679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C3118793-0B55-4616-9214-96556600FB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47" r="5547"/>
          <a:stretch>
            <a:fillRect/>
          </a:stretch>
        </p:blipFill>
        <p:spPr bwMode="gray"/>
      </p:pic>
      <p:sp>
        <p:nvSpPr>
          <p:cNvPr id="6" name="Layer"/>
          <p:cNvSpPr>
            <a:spLocks noChangeAspect="1"/>
          </p:cNvSpPr>
          <p:nvPr/>
        </p:nvSpPr>
        <p:spPr bwMode="gray"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4" tIns="27004" rIns="27004" bIns="27004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en-US" sz="1350" dirty="0"/>
          </a:p>
        </p:txBody>
      </p:sp>
      <p:sp>
        <p:nvSpPr>
          <p:cNvPr id="2" name="Titel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 err="1"/>
              <a:t>MarkEt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4B9A364-66A6-604B-AAE3-8BC2FC71B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lussdiagramm: Verbinder 115">
            <a:extLst>
              <a:ext uri="{FF2B5EF4-FFF2-40B4-BE49-F238E27FC236}">
                <a16:creationId xmlns:a16="http://schemas.microsoft.com/office/drawing/2014/main" id="{21F68843-4D2C-4821-B9D6-1ADF10C8EBEE}"/>
              </a:ext>
            </a:extLst>
          </p:cNvPr>
          <p:cNvSpPr/>
          <p:nvPr/>
        </p:nvSpPr>
        <p:spPr>
          <a:xfrm>
            <a:off x="2759023" y="1488596"/>
            <a:ext cx="3637645" cy="3648526"/>
          </a:xfrm>
          <a:prstGeom prst="flowChartConnector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sz="4000" dirty="0"/>
              <a:t>Customers</a:t>
            </a:r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7B81527D-F13B-4F3F-8639-31A50FE5C952}"/>
              </a:ext>
            </a:extLst>
          </p:cNvPr>
          <p:cNvSpPr/>
          <p:nvPr/>
        </p:nvSpPr>
        <p:spPr>
          <a:xfrm>
            <a:off x="2271460" y="1308583"/>
            <a:ext cx="1409350" cy="1459684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2A66B1EF-7BC0-4DF5-9303-2A831E5579C2}"/>
              </a:ext>
            </a:extLst>
          </p:cNvPr>
          <p:cNvSpPr/>
          <p:nvPr/>
        </p:nvSpPr>
        <p:spPr>
          <a:xfrm>
            <a:off x="5511732" y="1308569"/>
            <a:ext cx="1409350" cy="1459684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tint val="66000"/>
                  <a:satMod val="160000"/>
                </a:schemeClr>
              </a:gs>
              <a:gs pos="50000">
                <a:schemeClr val="accent1">
                  <a:tint val="66000"/>
                  <a:satMod val="160000"/>
                  <a:tint val="44500"/>
                  <a:satMod val="160000"/>
                </a:schemeClr>
              </a:gs>
              <a:gs pos="100000">
                <a:schemeClr val="accent1">
                  <a:tint val="66000"/>
                  <a:satMod val="160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DE634B81-417A-4545-9253-00D341BD668B}"/>
              </a:ext>
            </a:extLst>
          </p:cNvPr>
          <p:cNvSpPr/>
          <p:nvPr/>
        </p:nvSpPr>
        <p:spPr>
          <a:xfrm>
            <a:off x="5437251" y="4048629"/>
            <a:ext cx="1409350" cy="1459684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D95E4FEA-C627-45DB-B300-9F4177B841EF}"/>
              </a:ext>
            </a:extLst>
          </p:cNvPr>
          <p:cNvSpPr/>
          <p:nvPr/>
        </p:nvSpPr>
        <p:spPr>
          <a:xfrm>
            <a:off x="2271460" y="4044979"/>
            <a:ext cx="1409350" cy="1459684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de-DE" dirty="0" err="1"/>
          </a:p>
        </p:txBody>
      </p:sp>
      <p:grpSp>
        <p:nvGrpSpPr>
          <p:cNvPr id="10" name="Grafik 164">
            <a:extLst>
              <a:ext uri="{FF2B5EF4-FFF2-40B4-BE49-F238E27FC236}">
                <a16:creationId xmlns:a16="http://schemas.microsoft.com/office/drawing/2014/main" id="{4FCDB5C9-F316-4194-8181-0E1DDD5C968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864370" y="1769638"/>
            <a:ext cx="547351" cy="599306"/>
            <a:chOff x="4314031" y="1476375"/>
            <a:chExt cx="3563302" cy="3901535"/>
          </a:xfrm>
          <a:solidFill>
            <a:schemeClr val="accent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9288A896-3002-4F9C-B02B-65FF3BA7B046}"/>
                </a:ext>
              </a:extLst>
            </p:cNvPr>
            <p:cNvSpPr/>
            <p:nvPr/>
          </p:nvSpPr>
          <p:spPr bwMode="gray">
            <a:xfrm>
              <a:off x="4871719" y="1577340"/>
              <a:ext cx="416813" cy="681228"/>
            </a:xfrm>
            <a:custGeom>
              <a:avLst/>
              <a:gdLst>
                <a:gd name="connsiteX0" fmla="*/ 208407 w 416813"/>
                <a:gd name="connsiteY0" fmla="*/ 0 h 681228"/>
                <a:gd name="connsiteX1" fmla="*/ 0 w 416813"/>
                <a:gd name="connsiteY1" fmla="*/ 310134 h 681228"/>
                <a:gd name="connsiteX2" fmla="*/ 0 w 416813"/>
                <a:gd name="connsiteY2" fmla="*/ 370999 h 681228"/>
                <a:gd name="connsiteX3" fmla="*/ 208407 w 416813"/>
                <a:gd name="connsiteY3" fmla="*/ 681228 h 681228"/>
                <a:gd name="connsiteX4" fmla="*/ 416814 w 416813"/>
                <a:gd name="connsiteY4" fmla="*/ 370999 h 681228"/>
                <a:gd name="connsiteX5" fmla="*/ 416814 w 416813"/>
                <a:gd name="connsiteY5" fmla="*/ 310134 h 681228"/>
                <a:gd name="connsiteX6" fmla="*/ 208407 w 416813"/>
                <a:gd name="connsiteY6" fmla="*/ 0 h 681228"/>
                <a:gd name="connsiteX7" fmla="*/ 208407 w 416813"/>
                <a:gd name="connsiteY7" fmla="*/ 0 h 68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813" h="681228">
                  <a:moveTo>
                    <a:pt x="208407" y="0"/>
                  </a:moveTo>
                  <a:cubicBezTo>
                    <a:pt x="86201" y="49911"/>
                    <a:pt x="0" y="169926"/>
                    <a:pt x="0" y="310134"/>
                  </a:cubicBezTo>
                  <a:lnTo>
                    <a:pt x="0" y="370999"/>
                  </a:lnTo>
                  <a:cubicBezTo>
                    <a:pt x="0" y="511207"/>
                    <a:pt x="86201" y="631222"/>
                    <a:pt x="208407" y="681228"/>
                  </a:cubicBezTo>
                  <a:cubicBezTo>
                    <a:pt x="330613" y="631317"/>
                    <a:pt x="416814" y="511302"/>
                    <a:pt x="416814" y="370999"/>
                  </a:cubicBezTo>
                  <a:lnTo>
                    <a:pt x="416814" y="310134"/>
                  </a:lnTo>
                  <a:cubicBezTo>
                    <a:pt x="416814" y="169926"/>
                    <a:pt x="330708" y="49911"/>
                    <a:pt x="208407" y="0"/>
                  </a:cubicBezTo>
                  <a:lnTo>
                    <a:pt x="208407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16FA61F3-BBF9-4EAB-A04F-9884AC08CB7F}"/>
                </a:ext>
              </a:extLst>
            </p:cNvPr>
            <p:cNvSpPr/>
            <p:nvPr/>
          </p:nvSpPr>
          <p:spPr bwMode="gray">
            <a:xfrm>
              <a:off x="4775898" y="2297525"/>
              <a:ext cx="741044" cy="1264919"/>
            </a:xfrm>
            <a:custGeom>
              <a:avLst/>
              <a:gdLst>
                <a:gd name="connsiteX0" fmla="*/ 741045 w 741044"/>
                <a:gd name="connsiteY0" fmla="*/ 1006031 h 1264919"/>
                <a:gd name="connsiteX1" fmla="*/ 741045 w 741044"/>
                <a:gd name="connsiteY1" fmla="*/ 473107 h 1264919"/>
                <a:gd name="connsiteX2" fmla="*/ 370522 w 741044"/>
                <a:gd name="connsiteY2" fmla="*/ 0 h 1264919"/>
                <a:gd name="connsiteX3" fmla="*/ 0 w 741044"/>
                <a:gd name="connsiteY3" fmla="*/ 473107 h 1264919"/>
                <a:gd name="connsiteX4" fmla="*/ 0 w 741044"/>
                <a:gd name="connsiteY4" fmla="*/ 1006031 h 1264919"/>
                <a:gd name="connsiteX5" fmla="*/ 258889 w 741044"/>
                <a:gd name="connsiteY5" fmla="*/ 1264920 h 1264919"/>
                <a:gd name="connsiteX6" fmla="*/ 482251 w 741044"/>
                <a:gd name="connsiteY6" fmla="*/ 1264920 h 1264919"/>
                <a:gd name="connsiteX7" fmla="*/ 741045 w 741044"/>
                <a:gd name="connsiteY7" fmla="*/ 1006031 h 1264919"/>
                <a:gd name="connsiteX8" fmla="*/ 741045 w 741044"/>
                <a:gd name="connsiteY8" fmla="*/ 1006031 h 126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1044" h="1264919">
                  <a:moveTo>
                    <a:pt x="741045" y="1006031"/>
                  </a:moveTo>
                  <a:lnTo>
                    <a:pt x="741045" y="473107"/>
                  </a:lnTo>
                  <a:cubicBezTo>
                    <a:pt x="741045" y="244221"/>
                    <a:pt x="583216" y="52388"/>
                    <a:pt x="370522" y="0"/>
                  </a:cubicBezTo>
                  <a:cubicBezTo>
                    <a:pt x="157829" y="52292"/>
                    <a:pt x="0" y="244221"/>
                    <a:pt x="0" y="473107"/>
                  </a:cubicBezTo>
                  <a:lnTo>
                    <a:pt x="0" y="1006031"/>
                  </a:lnTo>
                  <a:cubicBezTo>
                    <a:pt x="0" y="1149001"/>
                    <a:pt x="115919" y="1264920"/>
                    <a:pt x="258889" y="1264920"/>
                  </a:cubicBezTo>
                  <a:lnTo>
                    <a:pt x="482251" y="1264920"/>
                  </a:lnTo>
                  <a:cubicBezTo>
                    <a:pt x="625221" y="1264920"/>
                    <a:pt x="741045" y="1149096"/>
                    <a:pt x="741045" y="1006031"/>
                  </a:cubicBezTo>
                  <a:lnTo>
                    <a:pt x="741045" y="10060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F866DB0A-6AFF-48C2-8445-85FA29890587}"/>
                </a:ext>
              </a:extLst>
            </p:cNvPr>
            <p:cNvSpPr/>
            <p:nvPr/>
          </p:nvSpPr>
          <p:spPr bwMode="gray">
            <a:xfrm>
              <a:off x="4923059" y="3448240"/>
              <a:ext cx="334994" cy="1853374"/>
            </a:xfrm>
            <a:custGeom>
              <a:avLst/>
              <a:gdLst>
                <a:gd name="connsiteX0" fmla="*/ 0 w 334994"/>
                <a:gd name="connsiteY0" fmla="*/ 0 h 1853374"/>
                <a:gd name="connsiteX1" fmla="*/ 334994 w 334994"/>
                <a:gd name="connsiteY1" fmla="*/ 0 h 1853374"/>
                <a:gd name="connsiteX2" fmla="*/ 334994 w 334994"/>
                <a:gd name="connsiteY2" fmla="*/ 1853375 h 1853374"/>
                <a:gd name="connsiteX3" fmla="*/ 0 w 334994"/>
                <a:gd name="connsiteY3" fmla="*/ 1853375 h 1853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94" h="1853374">
                  <a:moveTo>
                    <a:pt x="0" y="0"/>
                  </a:moveTo>
                  <a:lnTo>
                    <a:pt x="334994" y="0"/>
                  </a:lnTo>
                  <a:lnTo>
                    <a:pt x="334994" y="1853375"/>
                  </a:lnTo>
                  <a:lnTo>
                    <a:pt x="0" y="1853375"/>
                  </a:lnTo>
                  <a:close/>
                </a:path>
              </a:pathLst>
            </a:custGeom>
            <a:solidFill>
              <a:srgbClr val="5CB7E8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0252CE6B-1782-434B-BA51-620135DD1194}"/>
                </a:ext>
              </a:extLst>
            </p:cNvPr>
            <p:cNvSpPr/>
            <p:nvPr/>
          </p:nvSpPr>
          <p:spPr bwMode="gray">
            <a:xfrm>
              <a:off x="5749829" y="3716274"/>
              <a:ext cx="817054" cy="753999"/>
            </a:xfrm>
            <a:custGeom>
              <a:avLst/>
              <a:gdLst>
                <a:gd name="connsiteX0" fmla="*/ 817055 w 817054"/>
                <a:gd name="connsiteY0" fmla="*/ 543973 h 753999"/>
                <a:gd name="connsiteX1" fmla="*/ 817055 w 817054"/>
                <a:gd name="connsiteY1" fmla="*/ 371856 h 753999"/>
                <a:gd name="connsiteX2" fmla="*/ 445198 w 817054"/>
                <a:gd name="connsiteY2" fmla="*/ 0 h 753999"/>
                <a:gd name="connsiteX3" fmla="*/ 371856 w 817054"/>
                <a:gd name="connsiteY3" fmla="*/ 0 h 753999"/>
                <a:gd name="connsiteX4" fmla="*/ 0 w 817054"/>
                <a:gd name="connsiteY4" fmla="*/ 371856 h 753999"/>
                <a:gd name="connsiteX5" fmla="*/ 0 w 817054"/>
                <a:gd name="connsiteY5" fmla="*/ 543973 h 753999"/>
                <a:gd name="connsiteX6" fmla="*/ 210026 w 817054"/>
                <a:gd name="connsiteY6" fmla="*/ 753999 h 753999"/>
                <a:gd name="connsiteX7" fmla="*/ 607123 w 817054"/>
                <a:gd name="connsiteY7" fmla="*/ 753999 h 753999"/>
                <a:gd name="connsiteX8" fmla="*/ 817055 w 817054"/>
                <a:gd name="connsiteY8" fmla="*/ 543973 h 753999"/>
                <a:gd name="connsiteX9" fmla="*/ 817055 w 817054"/>
                <a:gd name="connsiteY9" fmla="*/ 543973 h 75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7054" h="753999">
                  <a:moveTo>
                    <a:pt x="817055" y="543973"/>
                  </a:moveTo>
                  <a:lnTo>
                    <a:pt x="817055" y="371856"/>
                  </a:lnTo>
                  <a:cubicBezTo>
                    <a:pt x="817055" y="166497"/>
                    <a:pt x="650557" y="0"/>
                    <a:pt x="445198" y="0"/>
                  </a:cubicBezTo>
                  <a:lnTo>
                    <a:pt x="371856" y="0"/>
                  </a:lnTo>
                  <a:cubicBezTo>
                    <a:pt x="166402" y="0"/>
                    <a:pt x="0" y="166497"/>
                    <a:pt x="0" y="371856"/>
                  </a:cubicBezTo>
                  <a:lnTo>
                    <a:pt x="0" y="543973"/>
                  </a:lnTo>
                  <a:cubicBezTo>
                    <a:pt x="0" y="659987"/>
                    <a:pt x="94012" y="753999"/>
                    <a:pt x="210026" y="753999"/>
                  </a:cubicBezTo>
                  <a:lnTo>
                    <a:pt x="607123" y="753999"/>
                  </a:lnTo>
                  <a:cubicBezTo>
                    <a:pt x="723043" y="753999"/>
                    <a:pt x="817055" y="659987"/>
                    <a:pt x="817055" y="543973"/>
                  </a:cubicBezTo>
                  <a:lnTo>
                    <a:pt x="817055" y="54397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B89E612-33CF-45DC-8D17-9340DDC8C43B}"/>
                </a:ext>
              </a:extLst>
            </p:cNvPr>
            <p:cNvSpPr/>
            <p:nvPr/>
          </p:nvSpPr>
          <p:spPr bwMode="gray">
            <a:xfrm>
              <a:off x="5986621" y="4470177"/>
              <a:ext cx="326326" cy="753237"/>
            </a:xfrm>
            <a:custGeom>
              <a:avLst/>
              <a:gdLst>
                <a:gd name="connsiteX0" fmla="*/ 18097 w 326326"/>
                <a:gd name="connsiteY0" fmla="*/ 753237 h 753237"/>
                <a:gd name="connsiteX1" fmla="*/ 36195 w 326326"/>
                <a:gd name="connsiteY1" fmla="*/ 683038 h 753237"/>
                <a:gd name="connsiteX2" fmla="*/ 36195 w 326326"/>
                <a:gd name="connsiteY2" fmla="*/ 470726 h 753237"/>
                <a:gd name="connsiteX3" fmla="*/ 181261 w 326326"/>
                <a:gd name="connsiteY3" fmla="*/ 615791 h 753237"/>
                <a:gd name="connsiteX4" fmla="*/ 290036 w 326326"/>
                <a:gd name="connsiteY4" fmla="*/ 566452 h 753237"/>
                <a:gd name="connsiteX5" fmla="*/ 290036 w 326326"/>
                <a:gd name="connsiteY5" fmla="*/ 470726 h 753237"/>
                <a:gd name="connsiteX6" fmla="*/ 308134 w 326326"/>
                <a:gd name="connsiteY6" fmla="*/ 540925 h 753237"/>
                <a:gd name="connsiteX7" fmla="*/ 326326 w 326326"/>
                <a:gd name="connsiteY7" fmla="*/ 470726 h 753237"/>
                <a:gd name="connsiteX8" fmla="*/ 326326 w 326326"/>
                <a:gd name="connsiteY8" fmla="*/ 0 h 753237"/>
                <a:gd name="connsiteX9" fmla="*/ 0 w 326326"/>
                <a:gd name="connsiteY9" fmla="*/ 0 h 753237"/>
                <a:gd name="connsiteX10" fmla="*/ 0 w 326326"/>
                <a:gd name="connsiteY10" fmla="*/ 683038 h 753237"/>
                <a:gd name="connsiteX11" fmla="*/ 18097 w 326326"/>
                <a:gd name="connsiteY11" fmla="*/ 753237 h 753237"/>
                <a:gd name="connsiteX12" fmla="*/ 18097 w 326326"/>
                <a:gd name="connsiteY12" fmla="*/ 753237 h 75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6326" h="753237">
                  <a:moveTo>
                    <a:pt x="18097" y="753237"/>
                  </a:moveTo>
                  <a:cubicBezTo>
                    <a:pt x="29623" y="732472"/>
                    <a:pt x="36195" y="708565"/>
                    <a:pt x="36195" y="683038"/>
                  </a:cubicBezTo>
                  <a:lnTo>
                    <a:pt x="36195" y="470726"/>
                  </a:lnTo>
                  <a:cubicBezTo>
                    <a:pt x="36195" y="550831"/>
                    <a:pt x="101155" y="615791"/>
                    <a:pt x="181261" y="615791"/>
                  </a:cubicBezTo>
                  <a:cubicBezTo>
                    <a:pt x="224695" y="615791"/>
                    <a:pt x="263461" y="596646"/>
                    <a:pt x="290036" y="566452"/>
                  </a:cubicBezTo>
                  <a:lnTo>
                    <a:pt x="290036" y="470726"/>
                  </a:lnTo>
                  <a:cubicBezTo>
                    <a:pt x="290036" y="496253"/>
                    <a:pt x="296609" y="520065"/>
                    <a:pt x="308134" y="540925"/>
                  </a:cubicBezTo>
                  <a:cubicBezTo>
                    <a:pt x="319659" y="520160"/>
                    <a:pt x="326326" y="496253"/>
                    <a:pt x="326326" y="470726"/>
                  </a:cubicBezTo>
                  <a:lnTo>
                    <a:pt x="326326" y="0"/>
                  </a:lnTo>
                  <a:lnTo>
                    <a:pt x="0" y="0"/>
                  </a:lnTo>
                  <a:lnTo>
                    <a:pt x="0" y="683038"/>
                  </a:lnTo>
                  <a:cubicBezTo>
                    <a:pt x="0" y="708565"/>
                    <a:pt x="6572" y="732472"/>
                    <a:pt x="18097" y="753237"/>
                  </a:cubicBezTo>
                  <a:lnTo>
                    <a:pt x="18097" y="753237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9FA238F-F411-49C1-8F9F-FBEF0BCDDDE9}"/>
                </a:ext>
              </a:extLst>
            </p:cNvPr>
            <p:cNvSpPr/>
            <p:nvPr/>
          </p:nvSpPr>
          <p:spPr bwMode="gray">
            <a:xfrm>
              <a:off x="5949568" y="3191255"/>
              <a:ext cx="344233" cy="505968"/>
            </a:xfrm>
            <a:custGeom>
              <a:avLst/>
              <a:gdLst>
                <a:gd name="connsiteX0" fmla="*/ 172117 w 344233"/>
                <a:gd name="connsiteY0" fmla="*/ 0 h 505968"/>
                <a:gd name="connsiteX1" fmla="*/ 0 w 344233"/>
                <a:gd name="connsiteY1" fmla="*/ 252984 h 505968"/>
                <a:gd name="connsiteX2" fmla="*/ 172117 w 344233"/>
                <a:gd name="connsiteY2" fmla="*/ 505968 h 505968"/>
                <a:gd name="connsiteX3" fmla="*/ 344234 w 344233"/>
                <a:gd name="connsiteY3" fmla="*/ 252984 h 505968"/>
                <a:gd name="connsiteX4" fmla="*/ 172117 w 344233"/>
                <a:gd name="connsiteY4" fmla="*/ 0 h 505968"/>
                <a:gd name="connsiteX5" fmla="*/ 172117 w 344233"/>
                <a:gd name="connsiteY5" fmla="*/ 0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233" h="505968">
                  <a:moveTo>
                    <a:pt x="172117" y="0"/>
                  </a:moveTo>
                  <a:cubicBezTo>
                    <a:pt x="71342" y="39815"/>
                    <a:pt x="0" y="138017"/>
                    <a:pt x="0" y="252984"/>
                  </a:cubicBezTo>
                  <a:cubicBezTo>
                    <a:pt x="0" y="367951"/>
                    <a:pt x="71342" y="466154"/>
                    <a:pt x="172117" y="505968"/>
                  </a:cubicBezTo>
                  <a:cubicBezTo>
                    <a:pt x="272891" y="466154"/>
                    <a:pt x="344234" y="367951"/>
                    <a:pt x="344234" y="252984"/>
                  </a:cubicBezTo>
                  <a:cubicBezTo>
                    <a:pt x="344138" y="138017"/>
                    <a:pt x="272891" y="39815"/>
                    <a:pt x="172117" y="0"/>
                  </a:cubicBezTo>
                  <a:lnTo>
                    <a:pt x="172117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2387BB7-DB5E-443B-B091-6ABD4C56984F}"/>
                </a:ext>
              </a:extLst>
            </p:cNvPr>
            <p:cNvSpPr/>
            <p:nvPr/>
          </p:nvSpPr>
          <p:spPr bwMode="gray">
            <a:xfrm>
              <a:off x="7066565" y="1666208"/>
              <a:ext cx="550735" cy="925639"/>
            </a:xfrm>
            <a:custGeom>
              <a:avLst/>
              <a:gdLst>
                <a:gd name="connsiteX0" fmla="*/ 275368 w 550735"/>
                <a:gd name="connsiteY0" fmla="*/ 0 h 925639"/>
                <a:gd name="connsiteX1" fmla="*/ 0 w 550735"/>
                <a:gd name="connsiteY1" fmla="*/ 419291 h 925639"/>
                <a:gd name="connsiteX2" fmla="*/ 0 w 550735"/>
                <a:gd name="connsiteY2" fmla="*/ 925640 h 925639"/>
                <a:gd name="connsiteX3" fmla="*/ 550735 w 550735"/>
                <a:gd name="connsiteY3" fmla="*/ 925640 h 925639"/>
                <a:gd name="connsiteX4" fmla="*/ 550735 w 550735"/>
                <a:gd name="connsiteY4" fmla="*/ 419195 h 925639"/>
                <a:gd name="connsiteX5" fmla="*/ 275368 w 550735"/>
                <a:gd name="connsiteY5" fmla="*/ 0 h 925639"/>
                <a:gd name="connsiteX6" fmla="*/ 275368 w 550735"/>
                <a:gd name="connsiteY6" fmla="*/ 0 h 92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735" h="925639">
                  <a:moveTo>
                    <a:pt x="275368" y="0"/>
                  </a:moveTo>
                  <a:cubicBezTo>
                    <a:pt x="113347" y="70199"/>
                    <a:pt x="0" y="231458"/>
                    <a:pt x="0" y="419291"/>
                  </a:cubicBezTo>
                  <a:lnTo>
                    <a:pt x="0" y="925640"/>
                  </a:lnTo>
                  <a:lnTo>
                    <a:pt x="550735" y="925640"/>
                  </a:lnTo>
                  <a:lnTo>
                    <a:pt x="550735" y="419195"/>
                  </a:lnTo>
                  <a:cubicBezTo>
                    <a:pt x="550735" y="231458"/>
                    <a:pt x="437388" y="70199"/>
                    <a:pt x="275368" y="0"/>
                  </a:cubicBezTo>
                  <a:lnTo>
                    <a:pt x="27536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D423C0E-1C04-4AD5-B751-2E6A4300215D}"/>
                </a:ext>
              </a:extLst>
            </p:cNvPr>
            <p:cNvSpPr/>
            <p:nvPr/>
          </p:nvSpPr>
          <p:spPr bwMode="gray">
            <a:xfrm>
              <a:off x="6947407" y="2059876"/>
              <a:ext cx="299275" cy="407193"/>
            </a:xfrm>
            <a:custGeom>
              <a:avLst/>
              <a:gdLst>
                <a:gd name="connsiteX0" fmla="*/ 172212 w 299275"/>
                <a:gd name="connsiteY0" fmla="*/ 194024 h 407193"/>
                <a:gd name="connsiteX1" fmla="*/ 172212 w 299275"/>
                <a:gd name="connsiteY1" fmla="*/ 99822 h 407193"/>
                <a:gd name="connsiteX2" fmla="*/ 272034 w 299275"/>
                <a:gd name="connsiteY2" fmla="*/ 0 h 407193"/>
                <a:gd name="connsiteX3" fmla="*/ 99822 w 299275"/>
                <a:gd name="connsiteY3" fmla="*/ 0 h 407193"/>
                <a:gd name="connsiteX4" fmla="*/ 0 w 299275"/>
                <a:gd name="connsiteY4" fmla="*/ 99822 h 407193"/>
                <a:gd name="connsiteX5" fmla="*/ 0 w 299275"/>
                <a:gd name="connsiteY5" fmla="*/ 194024 h 407193"/>
                <a:gd name="connsiteX6" fmla="*/ 213170 w 299275"/>
                <a:gd name="connsiteY6" fmla="*/ 407194 h 407193"/>
                <a:gd name="connsiteX7" fmla="*/ 299276 w 299275"/>
                <a:gd name="connsiteY7" fmla="*/ 389001 h 407193"/>
                <a:gd name="connsiteX8" fmla="*/ 172212 w 299275"/>
                <a:gd name="connsiteY8" fmla="*/ 194024 h 407193"/>
                <a:gd name="connsiteX9" fmla="*/ 172212 w 299275"/>
                <a:gd name="connsiteY9" fmla="*/ 194024 h 40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275" h="407193">
                  <a:moveTo>
                    <a:pt x="172212" y="194024"/>
                  </a:moveTo>
                  <a:lnTo>
                    <a:pt x="172212" y="99822"/>
                  </a:lnTo>
                  <a:cubicBezTo>
                    <a:pt x="172212" y="44672"/>
                    <a:pt x="216979" y="0"/>
                    <a:pt x="272034" y="0"/>
                  </a:cubicBezTo>
                  <a:lnTo>
                    <a:pt x="99822" y="0"/>
                  </a:lnTo>
                  <a:cubicBezTo>
                    <a:pt x="44672" y="0"/>
                    <a:pt x="0" y="44768"/>
                    <a:pt x="0" y="99822"/>
                  </a:cubicBezTo>
                  <a:lnTo>
                    <a:pt x="0" y="194024"/>
                  </a:lnTo>
                  <a:cubicBezTo>
                    <a:pt x="0" y="311753"/>
                    <a:pt x="95440" y="407194"/>
                    <a:pt x="213170" y="407194"/>
                  </a:cubicBezTo>
                  <a:cubicBezTo>
                    <a:pt x="243840" y="407194"/>
                    <a:pt x="272987" y="400622"/>
                    <a:pt x="299276" y="389001"/>
                  </a:cubicBezTo>
                  <a:cubicBezTo>
                    <a:pt x="224409" y="355949"/>
                    <a:pt x="172212" y="281083"/>
                    <a:pt x="172212" y="194024"/>
                  </a:cubicBezTo>
                  <a:lnTo>
                    <a:pt x="172212" y="19402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EF4D52E-325C-453A-A92C-F201EF31CA01}"/>
                </a:ext>
              </a:extLst>
            </p:cNvPr>
            <p:cNvSpPr/>
            <p:nvPr/>
          </p:nvSpPr>
          <p:spPr bwMode="gray">
            <a:xfrm>
              <a:off x="7119714" y="2059876"/>
              <a:ext cx="254031" cy="389001"/>
            </a:xfrm>
            <a:custGeom>
              <a:avLst/>
              <a:gdLst>
                <a:gd name="connsiteX0" fmla="*/ 254032 w 254031"/>
                <a:gd name="connsiteY0" fmla="*/ 194024 h 389001"/>
                <a:gd name="connsiteX1" fmla="*/ 254032 w 254031"/>
                <a:gd name="connsiteY1" fmla="*/ 99822 h 389001"/>
                <a:gd name="connsiteX2" fmla="*/ 154210 w 254031"/>
                <a:gd name="connsiteY2" fmla="*/ 0 h 389001"/>
                <a:gd name="connsiteX3" fmla="*/ 99822 w 254031"/>
                <a:gd name="connsiteY3" fmla="*/ 0 h 389001"/>
                <a:gd name="connsiteX4" fmla="*/ 0 w 254031"/>
                <a:gd name="connsiteY4" fmla="*/ 99822 h 389001"/>
                <a:gd name="connsiteX5" fmla="*/ 0 w 254031"/>
                <a:gd name="connsiteY5" fmla="*/ 194024 h 389001"/>
                <a:gd name="connsiteX6" fmla="*/ 127063 w 254031"/>
                <a:gd name="connsiteY6" fmla="*/ 389001 h 389001"/>
                <a:gd name="connsiteX7" fmla="*/ 254032 w 254031"/>
                <a:gd name="connsiteY7" fmla="*/ 194024 h 389001"/>
                <a:gd name="connsiteX8" fmla="*/ 254032 w 254031"/>
                <a:gd name="connsiteY8" fmla="*/ 194024 h 38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031" h="389001">
                  <a:moveTo>
                    <a:pt x="254032" y="194024"/>
                  </a:moveTo>
                  <a:lnTo>
                    <a:pt x="254032" y="99822"/>
                  </a:lnTo>
                  <a:cubicBezTo>
                    <a:pt x="254032" y="44672"/>
                    <a:pt x="209360" y="0"/>
                    <a:pt x="154210" y="0"/>
                  </a:cubicBezTo>
                  <a:lnTo>
                    <a:pt x="99822" y="0"/>
                  </a:lnTo>
                  <a:cubicBezTo>
                    <a:pt x="44672" y="0"/>
                    <a:pt x="0" y="44768"/>
                    <a:pt x="0" y="99822"/>
                  </a:cubicBezTo>
                  <a:lnTo>
                    <a:pt x="0" y="194024"/>
                  </a:lnTo>
                  <a:cubicBezTo>
                    <a:pt x="0" y="281083"/>
                    <a:pt x="52197" y="355949"/>
                    <a:pt x="127063" y="389001"/>
                  </a:cubicBezTo>
                  <a:cubicBezTo>
                    <a:pt x="201739" y="355949"/>
                    <a:pt x="254032" y="281083"/>
                    <a:pt x="254032" y="194024"/>
                  </a:cubicBezTo>
                  <a:lnTo>
                    <a:pt x="254032" y="19402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1F316109-9C80-45C6-8E69-AE92156690B4}"/>
                </a:ext>
              </a:extLst>
            </p:cNvPr>
            <p:cNvSpPr/>
            <p:nvPr/>
          </p:nvSpPr>
          <p:spPr bwMode="gray">
            <a:xfrm>
              <a:off x="7160481" y="4375023"/>
              <a:ext cx="274034" cy="923353"/>
            </a:xfrm>
            <a:custGeom>
              <a:avLst/>
              <a:gdLst>
                <a:gd name="connsiteX0" fmla="*/ 137065 w 274034"/>
                <a:gd name="connsiteY0" fmla="*/ 923354 h 923353"/>
                <a:gd name="connsiteX1" fmla="*/ 0 w 274034"/>
                <a:gd name="connsiteY1" fmla="*/ 786289 h 923353"/>
                <a:gd name="connsiteX2" fmla="*/ 0 w 274034"/>
                <a:gd name="connsiteY2" fmla="*/ 0 h 923353"/>
                <a:gd name="connsiteX3" fmla="*/ 274034 w 274034"/>
                <a:gd name="connsiteY3" fmla="*/ 0 h 923353"/>
                <a:gd name="connsiteX4" fmla="*/ 274034 w 274034"/>
                <a:gd name="connsiteY4" fmla="*/ 786289 h 923353"/>
                <a:gd name="connsiteX5" fmla="*/ 137065 w 274034"/>
                <a:gd name="connsiteY5" fmla="*/ 923354 h 923353"/>
                <a:gd name="connsiteX6" fmla="*/ 137065 w 274034"/>
                <a:gd name="connsiteY6" fmla="*/ 923354 h 92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034" h="923353">
                  <a:moveTo>
                    <a:pt x="137065" y="923354"/>
                  </a:moveTo>
                  <a:cubicBezTo>
                    <a:pt x="61436" y="923354"/>
                    <a:pt x="0" y="862013"/>
                    <a:pt x="0" y="786289"/>
                  </a:cubicBezTo>
                  <a:lnTo>
                    <a:pt x="0" y="0"/>
                  </a:lnTo>
                  <a:lnTo>
                    <a:pt x="274034" y="0"/>
                  </a:lnTo>
                  <a:lnTo>
                    <a:pt x="274034" y="786289"/>
                  </a:lnTo>
                  <a:cubicBezTo>
                    <a:pt x="274130" y="862013"/>
                    <a:pt x="212788" y="923354"/>
                    <a:pt x="137065" y="923354"/>
                  </a:cubicBezTo>
                  <a:lnTo>
                    <a:pt x="137065" y="92335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7714E2E-DE5D-4B8C-9525-891F31792D23}"/>
                </a:ext>
              </a:extLst>
            </p:cNvPr>
            <p:cNvSpPr/>
            <p:nvPr/>
          </p:nvSpPr>
          <p:spPr bwMode="gray">
            <a:xfrm>
              <a:off x="6879875" y="2467070"/>
              <a:ext cx="921162" cy="1096422"/>
            </a:xfrm>
            <a:custGeom>
              <a:avLst/>
              <a:gdLst>
                <a:gd name="connsiteX0" fmla="*/ 921163 w 921162"/>
                <a:gd name="connsiteY0" fmla="*/ 811816 h 1096422"/>
                <a:gd name="connsiteX1" fmla="*/ 921163 w 921162"/>
                <a:gd name="connsiteY1" fmla="*/ 440627 h 1096422"/>
                <a:gd name="connsiteX2" fmla="*/ 480536 w 921162"/>
                <a:gd name="connsiteY2" fmla="*/ 0 h 1096422"/>
                <a:gd name="connsiteX3" fmla="*/ 440627 w 921162"/>
                <a:gd name="connsiteY3" fmla="*/ 0 h 1096422"/>
                <a:gd name="connsiteX4" fmla="*/ 0 w 921162"/>
                <a:gd name="connsiteY4" fmla="*/ 440627 h 1096422"/>
                <a:gd name="connsiteX5" fmla="*/ 0 w 921162"/>
                <a:gd name="connsiteY5" fmla="*/ 811816 h 1096422"/>
                <a:gd name="connsiteX6" fmla="*/ 284607 w 921162"/>
                <a:gd name="connsiteY6" fmla="*/ 1096423 h 1096422"/>
                <a:gd name="connsiteX7" fmla="*/ 636746 w 921162"/>
                <a:gd name="connsiteY7" fmla="*/ 1096423 h 1096422"/>
                <a:gd name="connsiteX8" fmla="*/ 921163 w 921162"/>
                <a:gd name="connsiteY8" fmla="*/ 811816 h 1096422"/>
                <a:gd name="connsiteX9" fmla="*/ 921163 w 921162"/>
                <a:gd name="connsiteY9" fmla="*/ 811816 h 109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1162" h="1096422">
                  <a:moveTo>
                    <a:pt x="921163" y="811816"/>
                  </a:moveTo>
                  <a:lnTo>
                    <a:pt x="921163" y="440627"/>
                  </a:lnTo>
                  <a:cubicBezTo>
                    <a:pt x="921163" y="197263"/>
                    <a:pt x="723900" y="0"/>
                    <a:pt x="480536" y="0"/>
                  </a:cubicBezTo>
                  <a:lnTo>
                    <a:pt x="440627" y="0"/>
                  </a:lnTo>
                  <a:cubicBezTo>
                    <a:pt x="197263" y="0"/>
                    <a:pt x="0" y="197263"/>
                    <a:pt x="0" y="440627"/>
                  </a:cubicBezTo>
                  <a:lnTo>
                    <a:pt x="0" y="811816"/>
                  </a:lnTo>
                  <a:cubicBezTo>
                    <a:pt x="0" y="968978"/>
                    <a:pt x="127445" y="1096423"/>
                    <a:pt x="284607" y="1096423"/>
                  </a:cubicBezTo>
                  <a:lnTo>
                    <a:pt x="636746" y="1096423"/>
                  </a:lnTo>
                  <a:cubicBezTo>
                    <a:pt x="793718" y="1096328"/>
                    <a:pt x="921163" y="968978"/>
                    <a:pt x="921163" y="811816"/>
                  </a:cubicBezTo>
                  <a:lnTo>
                    <a:pt x="921163" y="811816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2F83CD6-90D4-44E9-81BE-8975043717AC}"/>
                </a:ext>
              </a:extLst>
            </p:cNvPr>
            <p:cNvSpPr/>
            <p:nvPr/>
          </p:nvSpPr>
          <p:spPr bwMode="gray">
            <a:xfrm>
              <a:off x="6825582" y="2984658"/>
              <a:ext cx="669988" cy="1390364"/>
            </a:xfrm>
            <a:custGeom>
              <a:avLst/>
              <a:gdLst>
                <a:gd name="connsiteX0" fmla="*/ 0 w 669988"/>
                <a:gd name="connsiteY0" fmla="*/ 0 h 1390364"/>
                <a:gd name="connsiteX1" fmla="*/ 0 w 669988"/>
                <a:gd name="connsiteY1" fmla="*/ 1390364 h 1390364"/>
                <a:gd name="connsiteX2" fmla="*/ 669988 w 669988"/>
                <a:gd name="connsiteY2" fmla="*/ 1390364 h 1390364"/>
                <a:gd name="connsiteX3" fmla="*/ 669988 w 669988"/>
                <a:gd name="connsiteY3" fmla="*/ 0 h 139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988" h="1390364">
                  <a:moveTo>
                    <a:pt x="0" y="0"/>
                  </a:moveTo>
                  <a:lnTo>
                    <a:pt x="0" y="1390364"/>
                  </a:lnTo>
                  <a:lnTo>
                    <a:pt x="669988" y="1390364"/>
                  </a:lnTo>
                  <a:lnTo>
                    <a:pt x="669988" y="0"/>
                  </a:lnTo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E33A286C-C04D-43F3-8B4C-A35A92AB2319}"/>
                </a:ext>
              </a:extLst>
            </p:cNvPr>
            <p:cNvSpPr/>
            <p:nvPr/>
          </p:nvSpPr>
          <p:spPr bwMode="gray">
            <a:xfrm>
              <a:off x="4314031" y="1476375"/>
              <a:ext cx="1279016" cy="3901535"/>
            </a:xfrm>
            <a:custGeom>
              <a:avLst/>
              <a:gdLst>
                <a:gd name="connsiteX0" fmla="*/ 1279017 w 1279016"/>
                <a:gd name="connsiteY0" fmla="*/ 1827181 h 3901535"/>
                <a:gd name="connsiteX1" fmla="*/ 1279017 w 1279016"/>
                <a:gd name="connsiteY1" fmla="*/ 1294257 h 3901535"/>
                <a:gd name="connsiteX2" fmla="*/ 922115 w 1279016"/>
                <a:gd name="connsiteY2" fmla="*/ 770192 h 3901535"/>
                <a:gd name="connsiteX3" fmla="*/ 1050703 w 1279016"/>
                <a:gd name="connsiteY3" fmla="*/ 471964 h 3901535"/>
                <a:gd name="connsiteX4" fmla="*/ 1050703 w 1279016"/>
                <a:gd name="connsiteY4" fmla="*/ 411099 h 3901535"/>
                <a:gd name="connsiteX5" fmla="*/ 639509 w 1279016"/>
                <a:gd name="connsiteY5" fmla="*/ 0 h 3901535"/>
                <a:gd name="connsiteX6" fmla="*/ 228410 w 1279016"/>
                <a:gd name="connsiteY6" fmla="*/ 411099 h 3901535"/>
                <a:gd name="connsiteX7" fmla="*/ 228410 w 1279016"/>
                <a:gd name="connsiteY7" fmla="*/ 471964 h 3901535"/>
                <a:gd name="connsiteX8" fmla="*/ 356997 w 1279016"/>
                <a:gd name="connsiteY8" fmla="*/ 770192 h 3901535"/>
                <a:gd name="connsiteX9" fmla="*/ 0 w 1279016"/>
                <a:gd name="connsiteY9" fmla="*/ 1294257 h 3901535"/>
                <a:gd name="connsiteX10" fmla="*/ 0 w 1279016"/>
                <a:gd name="connsiteY10" fmla="*/ 1827181 h 3901535"/>
                <a:gd name="connsiteX11" fmla="*/ 258890 w 1279016"/>
                <a:gd name="connsiteY11" fmla="*/ 2153317 h 3901535"/>
                <a:gd name="connsiteX12" fmla="*/ 258890 w 1279016"/>
                <a:gd name="connsiteY12" fmla="*/ 2318671 h 3901535"/>
                <a:gd name="connsiteX13" fmla="*/ 334994 w 1279016"/>
                <a:gd name="connsiteY13" fmla="*/ 2394776 h 3901535"/>
                <a:gd name="connsiteX14" fmla="*/ 411099 w 1279016"/>
                <a:gd name="connsiteY14" fmla="*/ 2318671 h 3901535"/>
                <a:gd name="connsiteX15" fmla="*/ 411099 w 1279016"/>
                <a:gd name="connsiteY15" fmla="*/ 2047970 h 3901535"/>
                <a:gd name="connsiteX16" fmla="*/ 867918 w 1279016"/>
                <a:gd name="connsiteY16" fmla="*/ 2047970 h 3901535"/>
                <a:gd name="connsiteX17" fmla="*/ 867918 w 1279016"/>
                <a:gd name="connsiteY17" fmla="*/ 3673031 h 3901535"/>
                <a:gd name="connsiteX18" fmla="*/ 791813 w 1279016"/>
                <a:gd name="connsiteY18" fmla="*/ 3749135 h 3901535"/>
                <a:gd name="connsiteX19" fmla="*/ 715709 w 1279016"/>
                <a:gd name="connsiteY19" fmla="*/ 3673031 h 3901535"/>
                <a:gd name="connsiteX20" fmla="*/ 715709 w 1279016"/>
                <a:gd name="connsiteY20" fmla="*/ 2601849 h 3901535"/>
                <a:gd name="connsiteX21" fmla="*/ 639604 w 1279016"/>
                <a:gd name="connsiteY21" fmla="*/ 2525745 h 3901535"/>
                <a:gd name="connsiteX22" fmla="*/ 563499 w 1279016"/>
                <a:gd name="connsiteY22" fmla="*/ 2601849 h 3901535"/>
                <a:gd name="connsiteX23" fmla="*/ 563499 w 1279016"/>
                <a:gd name="connsiteY23" fmla="*/ 3673031 h 3901535"/>
                <a:gd name="connsiteX24" fmla="*/ 487394 w 1279016"/>
                <a:gd name="connsiteY24" fmla="*/ 3749135 h 3901535"/>
                <a:gd name="connsiteX25" fmla="*/ 411290 w 1279016"/>
                <a:gd name="connsiteY25" fmla="*/ 3673031 h 3901535"/>
                <a:gd name="connsiteX26" fmla="*/ 411290 w 1279016"/>
                <a:gd name="connsiteY26" fmla="*/ 2898648 h 3901535"/>
                <a:gd name="connsiteX27" fmla="*/ 335185 w 1279016"/>
                <a:gd name="connsiteY27" fmla="*/ 2822543 h 3901535"/>
                <a:gd name="connsiteX28" fmla="*/ 259080 w 1279016"/>
                <a:gd name="connsiteY28" fmla="*/ 2898648 h 3901535"/>
                <a:gd name="connsiteX29" fmla="*/ 259080 w 1279016"/>
                <a:gd name="connsiteY29" fmla="*/ 3673126 h 3901535"/>
                <a:gd name="connsiteX30" fmla="*/ 487490 w 1279016"/>
                <a:gd name="connsiteY30" fmla="*/ 3901535 h 3901535"/>
                <a:gd name="connsiteX31" fmla="*/ 639794 w 1279016"/>
                <a:gd name="connsiteY31" fmla="*/ 3843242 h 3901535"/>
                <a:gd name="connsiteX32" fmla="*/ 792004 w 1279016"/>
                <a:gd name="connsiteY32" fmla="*/ 3901535 h 3901535"/>
                <a:gd name="connsiteX33" fmla="*/ 1020413 w 1279016"/>
                <a:gd name="connsiteY33" fmla="*/ 3673126 h 3901535"/>
                <a:gd name="connsiteX34" fmla="*/ 1020413 w 1279016"/>
                <a:gd name="connsiteY34" fmla="*/ 2153412 h 3901535"/>
                <a:gd name="connsiteX35" fmla="*/ 1279017 w 1279016"/>
                <a:gd name="connsiteY35" fmla="*/ 1827181 h 3901535"/>
                <a:gd name="connsiteX36" fmla="*/ 1279017 w 1279016"/>
                <a:gd name="connsiteY36" fmla="*/ 1827181 h 3901535"/>
                <a:gd name="connsiteX37" fmla="*/ 380714 w 1279016"/>
                <a:gd name="connsiteY37" fmla="*/ 411099 h 3901535"/>
                <a:gd name="connsiteX38" fmla="*/ 639604 w 1279016"/>
                <a:gd name="connsiteY38" fmla="*/ 152210 h 3901535"/>
                <a:gd name="connsiteX39" fmla="*/ 898398 w 1279016"/>
                <a:gd name="connsiteY39" fmla="*/ 411099 h 3901535"/>
                <a:gd name="connsiteX40" fmla="*/ 898398 w 1279016"/>
                <a:gd name="connsiteY40" fmla="*/ 471964 h 3901535"/>
                <a:gd name="connsiteX41" fmla="*/ 639604 w 1279016"/>
                <a:gd name="connsiteY41" fmla="*/ 730853 h 3901535"/>
                <a:gd name="connsiteX42" fmla="*/ 380714 w 1279016"/>
                <a:gd name="connsiteY42" fmla="*/ 471964 h 3901535"/>
                <a:gd name="connsiteX43" fmla="*/ 380714 w 1279016"/>
                <a:gd name="connsiteY43" fmla="*/ 411099 h 3901535"/>
                <a:gd name="connsiteX44" fmla="*/ 411099 w 1279016"/>
                <a:gd name="connsiteY44" fmla="*/ 1895761 h 3901535"/>
                <a:gd name="connsiteX45" fmla="*/ 411099 w 1279016"/>
                <a:gd name="connsiteY45" fmla="*/ 1568387 h 3901535"/>
                <a:gd name="connsiteX46" fmla="*/ 334994 w 1279016"/>
                <a:gd name="connsiteY46" fmla="*/ 1492282 h 3901535"/>
                <a:gd name="connsiteX47" fmla="*/ 258890 w 1279016"/>
                <a:gd name="connsiteY47" fmla="*/ 1568387 h 3901535"/>
                <a:gd name="connsiteX48" fmla="*/ 258890 w 1279016"/>
                <a:gd name="connsiteY48" fmla="*/ 1993297 h 3901535"/>
                <a:gd name="connsiteX49" fmla="*/ 152305 w 1279016"/>
                <a:gd name="connsiteY49" fmla="*/ 1827276 h 3901535"/>
                <a:gd name="connsiteX50" fmla="*/ 152305 w 1279016"/>
                <a:gd name="connsiteY50" fmla="*/ 1294352 h 3901535"/>
                <a:gd name="connsiteX51" fmla="*/ 563404 w 1279016"/>
                <a:gd name="connsiteY51" fmla="*/ 883253 h 3901535"/>
                <a:gd name="connsiteX52" fmla="*/ 715613 w 1279016"/>
                <a:gd name="connsiteY52" fmla="*/ 883253 h 3901535"/>
                <a:gd name="connsiteX53" fmla="*/ 1126808 w 1279016"/>
                <a:gd name="connsiteY53" fmla="*/ 1294352 h 3901535"/>
                <a:gd name="connsiteX54" fmla="*/ 1126808 w 1279016"/>
                <a:gd name="connsiteY54" fmla="*/ 1827276 h 3901535"/>
                <a:gd name="connsiteX55" fmla="*/ 1020223 w 1279016"/>
                <a:gd name="connsiteY55" fmla="*/ 1993297 h 3901535"/>
                <a:gd name="connsiteX56" fmla="*/ 1020223 w 1279016"/>
                <a:gd name="connsiteY56" fmla="*/ 1568387 h 3901535"/>
                <a:gd name="connsiteX57" fmla="*/ 944118 w 1279016"/>
                <a:gd name="connsiteY57" fmla="*/ 1492282 h 3901535"/>
                <a:gd name="connsiteX58" fmla="*/ 868013 w 1279016"/>
                <a:gd name="connsiteY58" fmla="*/ 1568387 h 3901535"/>
                <a:gd name="connsiteX59" fmla="*/ 868013 w 1279016"/>
                <a:gd name="connsiteY59" fmla="*/ 1895761 h 3901535"/>
                <a:gd name="connsiteX60" fmla="*/ 411099 w 1279016"/>
                <a:gd name="connsiteY60" fmla="*/ 1895761 h 390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279016" h="3901535">
                  <a:moveTo>
                    <a:pt x="1279017" y="1827181"/>
                  </a:moveTo>
                  <a:lnTo>
                    <a:pt x="1279017" y="1294257"/>
                  </a:lnTo>
                  <a:cubicBezTo>
                    <a:pt x="1279017" y="1056418"/>
                    <a:pt x="1130808" y="852773"/>
                    <a:pt x="922115" y="770192"/>
                  </a:cubicBezTo>
                  <a:cubicBezTo>
                    <a:pt x="1001173" y="695230"/>
                    <a:pt x="1050703" y="589312"/>
                    <a:pt x="1050703" y="471964"/>
                  </a:cubicBezTo>
                  <a:lnTo>
                    <a:pt x="1050703" y="411099"/>
                  </a:lnTo>
                  <a:cubicBezTo>
                    <a:pt x="1050703" y="184404"/>
                    <a:pt x="866204" y="0"/>
                    <a:pt x="639509" y="0"/>
                  </a:cubicBezTo>
                  <a:cubicBezTo>
                    <a:pt x="412814" y="0"/>
                    <a:pt x="228410" y="184404"/>
                    <a:pt x="228410" y="411099"/>
                  </a:cubicBezTo>
                  <a:lnTo>
                    <a:pt x="228410" y="471964"/>
                  </a:lnTo>
                  <a:cubicBezTo>
                    <a:pt x="228410" y="589312"/>
                    <a:pt x="277940" y="695230"/>
                    <a:pt x="356997" y="770192"/>
                  </a:cubicBezTo>
                  <a:cubicBezTo>
                    <a:pt x="148209" y="852773"/>
                    <a:pt x="0" y="1056513"/>
                    <a:pt x="0" y="1294257"/>
                  </a:cubicBezTo>
                  <a:lnTo>
                    <a:pt x="0" y="1827181"/>
                  </a:lnTo>
                  <a:cubicBezTo>
                    <a:pt x="0" y="1985677"/>
                    <a:pt x="110681" y="2118741"/>
                    <a:pt x="258890" y="2153317"/>
                  </a:cubicBezTo>
                  <a:lnTo>
                    <a:pt x="258890" y="2318671"/>
                  </a:lnTo>
                  <a:cubicBezTo>
                    <a:pt x="258890" y="2360676"/>
                    <a:pt x="292989" y="2394776"/>
                    <a:pt x="334994" y="2394776"/>
                  </a:cubicBezTo>
                  <a:cubicBezTo>
                    <a:pt x="377095" y="2394776"/>
                    <a:pt x="411099" y="2360676"/>
                    <a:pt x="411099" y="2318671"/>
                  </a:cubicBezTo>
                  <a:lnTo>
                    <a:pt x="411099" y="2047970"/>
                  </a:lnTo>
                  <a:lnTo>
                    <a:pt x="867918" y="2047970"/>
                  </a:lnTo>
                  <a:lnTo>
                    <a:pt x="867918" y="3673031"/>
                  </a:lnTo>
                  <a:cubicBezTo>
                    <a:pt x="867918" y="3715036"/>
                    <a:pt x="833819" y="3749135"/>
                    <a:pt x="791813" y="3749135"/>
                  </a:cubicBezTo>
                  <a:cubicBezTo>
                    <a:pt x="749808" y="3749135"/>
                    <a:pt x="715709" y="3715036"/>
                    <a:pt x="715709" y="3673031"/>
                  </a:cubicBezTo>
                  <a:lnTo>
                    <a:pt x="715709" y="2601849"/>
                  </a:lnTo>
                  <a:cubicBezTo>
                    <a:pt x="715709" y="2559844"/>
                    <a:pt x="681609" y="2525745"/>
                    <a:pt x="639604" y="2525745"/>
                  </a:cubicBezTo>
                  <a:cubicBezTo>
                    <a:pt x="597503" y="2525745"/>
                    <a:pt x="563499" y="2559844"/>
                    <a:pt x="563499" y="2601849"/>
                  </a:cubicBezTo>
                  <a:lnTo>
                    <a:pt x="563499" y="3673031"/>
                  </a:lnTo>
                  <a:cubicBezTo>
                    <a:pt x="563499" y="3715036"/>
                    <a:pt x="529304" y="3749135"/>
                    <a:pt x="487394" y="3749135"/>
                  </a:cubicBezTo>
                  <a:cubicBezTo>
                    <a:pt x="445389" y="3749135"/>
                    <a:pt x="411290" y="3715036"/>
                    <a:pt x="411290" y="3673031"/>
                  </a:cubicBezTo>
                  <a:lnTo>
                    <a:pt x="411290" y="2898648"/>
                  </a:lnTo>
                  <a:cubicBezTo>
                    <a:pt x="411290" y="2856548"/>
                    <a:pt x="377190" y="2822543"/>
                    <a:pt x="335185" y="2822543"/>
                  </a:cubicBezTo>
                  <a:cubicBezTo>
                    <a:pt x="293180" y="2822543"/>
                    <a:pt x="259080" y="2856643"/>
                    <a:pt x="259080" y="2898648"/>
                  </a:cubicBezTo>
                  <a:lnTo>
                    <a:pt x="259080" y="3673126"/>
                  </a:lnTo>
                  <a:cubicBezTo>
                    <a:pt x="259080" y="3799046"/>
                    <a:pt x="361569" y="3901535"/>
                    <a:pt x="487490" y="3901535"/>
                  </a:cubicBezTo>
                  <a:cubicBezTo>
                    <a:pt x="545973" y="3901535"/>
                    <a:pt x="599313" y="3879437"/>
                    <a:pt x="639794" y="3843242"/>
                  </a:cubicBezTo>
                  <a:cubicBezTo>
                    <a:pt x="680180" y="3879437"/>
                    <a:pt x="733615" y="3901535"/>
                    <a:pt x="792004" y="3901535"/>
                  </a:cubicBezTo>
                  <a:cubicBezTo>
                    <a:pt x="917924" y="3901535"/>
                    <a:pt x="1020413" y="3799046"/>
                    <a:pt x="1020413" y="3673126"/>
                  </a:cubicBezTo>
                  <a:lnTo>
                    <a:pt x="1020413" y="2153412"/>
                  </a:lnTo>
                  <a:cubicBezTo>
                    <a:pt x="1168337" y="2118836"/>
                    <a:pt x="1279017" y="1985772"/>
                    <a:pt x="1279017" y="1827181"/>
                  </a:cubicBezTo>
                  <a:lnTo>
                    <a:pt x="1279017" y="1827181"/>
                  </a:lnTo>
                  <a:close/>
                  <a:moveTo>
                    <a:pt x="380714" y="411099"/>
                  </a:moveTo>
                  <a:cubicBezTo>
                    <a:pt x="380714" y="268415"/>
                    <a:pt x="496824" y="152210"/>
                    <a:pt x="639604" y="152210"/>
                  </a:cubicBezTo>
                  <a:cubicBezTo>
                    <a:pt x="782288" y="152210"/>
                    <a:pt x="898398" y="268319"/>
                    <a:pt x="898398" y="411099"/>
                  </a:cubicBezTo>
                  <a:lnTo>
                    <a:pt x="898398" y="471964"/>
                  </a:lnTo>
                  <a:cubicBezTo>
                    <a:pt x="898398" y="614744"/>
                    <a:pt x="782288" y="730853"/>
                    <a:pt x="639604" y="730853"/>
                  </a:cubicBezTo>
                  <a:cubicBezTo>
                    <a:pt x="496824" y="730853"/>
                    <a:pt x="380714" y="614744"/>
                    <a:pt x="380714" y="471964"/>
                  </a:cubicBezTo>
                  <a:lnTo>
                    <a:pt x="380714" y="411099"/>
                  </a:lnTo>
                  <a:close/>
                  <a:moveTo>
                    <a:pt x="411099" y="1895761"/>
                  </a:moveTo>
                  <a:lnTo>
                    <a:pt x="411099" y="1568387"/>
                  </a:lnTo>
                  <a:cubicBezTo>
                    <a:pt x="411099" y="1526381"/>
                    <a:pt x="377000" y="1492282"/>
                    <a:pt x="334994" y="1492282"/>
                  </a:cubicBezTo>
                  <a:cubicBezTo>
                    <a:pt x="292989" y="1492282"/>
                    <a:pt x="258890" y="1526381"/>
                    <a:pt x="258890" y="1568387"/>
                  </a:cubicBezTo>
                  <a:lnTo>
                    <a:pt x="258890" y="1993297"/>
                  </a:lnTo>
                  <a:cubicBezTo>
                    <a:pt x="196025" y="1964341"/>
                    <a:pt x="152305" y="1900809"/>
                    <a:pt x="152305" y="1827276"/>
                  </a:cubicBezTo>
                  <a:lnTo>
                    <a:pt x="152305" y="1294352"/>
                  </a:lnTo>
                  <a:cubicBezTo>
                    <a:pt x="152305" y="1067657"/>
                    <a:pt x="336709" y="883253"/>
                    <a:pt x="563404" y="883253"/>
                  </a:cubicBezTo>
                  <a:lnTo>
                    <a:pt x="715613" y="883253"/>
                  </a:lnTo>
                  <a:cubicBezTo>
                    <a:pt x="942308" y="883253"/>
                    <a:pt x="1126808" y="1067657"/>
                    <a:pt x="1126808" y="1294352"/>
                  </a:cubicBezTo>
                  <a:lnTo>
                    <a:pt x="1126808" y="1827276"/>
                  </a:lnTo>
                  <a:cubicBezTo>
                    <a:pt x="1126808" y="1900904"/>
                    <a:pt x="1083088" y="1964436"/>
                    <a:pt x="1020223" y="1993297"/>
                  </a:cubicBezTo>
                  <a:lnTo>
                    <a:pt x="1020223" y="1568387"/>
                  </a:lnTo>
                  <a:cubicBezTo>
                    <a:pt x="1020223" y="1526381"/>
                    <a:pt x="986123" y="1492282"/>
                    <a:pt x="944118" y="1492282"/>
                  </a:cubicBezTo>
                  <a:cubicBezTo>
                    <a:pt x="902018" y="1492282"/>
                    <a:pt x="868013" y="1526381"/>
                    <a:pt x="868013" y="1568387"/>
                  </a:cubicBezTo>
                  <a:lnTo>
                    <a:pt x="868013" y="1895761"/>
                  </a:lnTo>
                  <a:lnTo>
                    <a:pt x="411099" y="189576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5017BD18-A2B3-4809-98BB-85C68EBE76BC}"/>
                </a:ext>
              </a:extLst>
            </p:cNvPr>
            <p:cNvSpPr/>
            <p:nvPr/>
          </p:nvSpPr>
          <p:spPr bwMode="gray">
            <a:xfrm>
              <a:off x="4572920" y="4002214"/>
              <a:ext cx="152209" cy="152209"/>
            </a:xfrm>
            <a:custGeom>
              <a:avLst/>
              <a:gdLst>
                <a:gd name="connsiteX0" fmla="*/ 76105 w 152209"/>
                <a:gd name="connsiteY0" fmla="*/ 152210 h 152209"/>
                <a:gd name="connsiteX1" fmla="*/ 129921 w 152209"/>
                <a:gd name="connsiteY1" fmla="*/ 129921 h 152209"/>
                <a:gd name="connsiteX2" fmla="*/ 152210 w 152209"/>
                <a:gd name="connsiteY2" fmla="*/ 76105 h 152209"/>
                <a:gd name="connsiteX3" fmla="*/ 129921 w 152209"/>
                <a:gd name="connsiteY3" fmla="*/ 22288 h 152209"/>
                <a:gd name="connsiteX4" fmla="*/ 76105 w 152209"/>
                <a:gd name="connsiteY4" fmla="*/ 0 h 152209"/>
                <a:gd name="connsiteX5" fmla="*/ 22289 w 152209"/>
                <a:gd name="connsiteY5" fmla="*/ 22288 h 152209"/>
                <a:gd name="connsiteX6" fmla="*/ 0 w 152209"/>
                <a:gd name="connsiteY6" fmla="*/ 76105 h 152209"/>
                <a:gd name="connsiteX7" fmla="*/ 22289 w 152209"/>
                <a:gd name="connsiteY7" fmla="*/ 129921 h 152209"/>
                <a:gd name="connsiteX8" fmla="*/ 76105 w 152209"/>
                <a:gd name="connsiteY8" fmla="*/ 152210 h 152209"/>
                <a:gd name="connsiteX9" fmla="*/ 76105 w 152209"/>
                <a:gd name="connsiteY9" fmla="*/ 152210 h 152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209" h="152209">
                  <a:moveTo>
                    <a:pt x="76105" y="152210"/>
                  </a:moveTo>
                  <a:cubicBezTo>
                    <a:pt x="96107" y="152210"/>
                    <a:pt x="115824" y="144018"/>
                    <a:pt x="129921" y="129921"/>
                  </a:cubicBezTo>
                  <a:cubicBezTo>
                    <a:pt x="144113" y="115824"/>
                    <a:pt x="152210" y="96107"/>
                    <a:pt x="152210" y="76105"/>
                  </a:cubicBezTo>
                  <a:cubicBezTo>
                    <a:pt x="152210" y="56007"/>
                    <a:pt x="144018" y="36386"/>
                    <a:pt x="129921" y="22288"/>
                  </a:cubicBezTo>
                  <a:cubicBezTo>
                    <a:pt x="115824" y="8001"/>
                    <a:pt x="96107" y="0"/>
                    <a:pt x="76105" y="0"/>
                  </a:cubicBezTo>
                  <a:cubicBezTo>
                    <a:pt x="56007" y="0"/>
                    <a:pt x="36481" y="8096"/>
                    <a:pt x="22289" y="22288"/>
                  </a:cubicBezTo>
                  <a:cubicBezTo>
                    <a:pt x="8096" y="36386"/>
                    <a:pt x="0" y="56007"/>
                    <a:pt x="0" y="76105"/>
                  </a:cubicBezTo>
                  <a:cubicBezTo>
                    <a:pt x="0" y="96107"/>
                    <a:pt x="8096" y="115824"/>
                    <a:pt x="22289" y="129921"/>
                  </a:cubicBezTo>
                  <a:cubicBezTo>
                    <a:pt x="36481" y="144018"/>
                    <a:pt x="56102" y="152210"/>
                    <a:pt x="76105" y="152210"/>
                  </a:cubicBezTo>
                  <a:lnTo>
                    <a:pt x="76105" y="1522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0873EB18-426A-49E7-B671-407D2233EFD3}"/>
                </a:ext>
              </a:extLst>
            </p:cNvPr>
            <p:cNvSpPr/>
            <p:nvPr/>
          </p:nvSpPr>
          <p:spPr bwMode="gray">
            <a:xfrm>
              <a:off x="5402738" y="3096101"/>
              <a:ext cx="1240250" cy="2278379"/>
            </a:xfrm>
            <a:custGeom>
              <a:avLst/>
              <a:gdLst>
                <a:gd name="connsiteX0" fmla="*/ 897636 w 1240250"/>
                <a:gd name="connsiteY0" fmla="*/ 556641 h 2278379"/>
                <a:gd name="connsiteX1" fmla="*/ 967168 w 1240250"/>
                <a:gd name="connsiteY1" fmla="*/ 348139 h 2278379"/>
                <a:gd name="connsiteX2" fmla="*/ 619030 w 1240250"/>
                <a:gd name="connsiteY2" fmla="*/ 0 h 2278379"/>
                <a:gd name="connsiteX3" fmla="*/ 270891 w 1240250"/>
                <a:gd name="connsiteY3" fmla="*/ 348139 h 2278379"/>
                <a:gd name="connsiteX4" fmla="*/ 340709 w 1240250"/>
                <a:gd name="connsiteY4" fmla="*/ 557117 h 2278379"/>
                <a:gd name="connsiteX5" fmla="*/ 0 w 1240250"/>
                <a:gd name="connsiteY5" fmla="*/ 992029 h 2278379"/>
                <a:gd name="connsiteX6" fmla="*/ 0 w 1240250"/>
                <a:gd name="connsiteY6" fmla="*/ 1164145 h 2278379"/>
                <a:gd name="connsiteX7" fmla="*/ 253841 w 1240250"/>
                <a:gd name="connsiteY7" fmla="*/ 1448467 h 2278379"/>
                <a:gd name="connsiteX8" fmla="*/ 253841 w 1240250"/>
                <a:gd name="connsiteY8" fmla="*/ 2057210 h 2278379"/>
                <a:gd name="connsiteX9" fmla="*/ 475107 w 1240250"/>
                <a:gd name="connsiteY9" fmla="*/ 2278380 h 2278379"/>
                <a:gd name="connsiteX10" fmla="*/ 696277 w 1240250"/>
                <a:gd name="connsiteY10" fmla="*/ 2057210 h 2278379"/>
                <a:gd name="connsiteX11" fmla="*/ 696277 w 1240250"/>
                <a:gd name="connsiteY11" fmla="*/ 2055114 h 2278379"/>
                <a:gd name="connsiteX12" fmla="*/ 765238 w 1240250"/>
                <a:gd name="connsiteY12" fmla="*/ 2066163 h 2278379"/>
                <a:gd name="connsiteX13" fmla="*/ 986409 w 1240250"/>
                <a:gd name="connsiteY13" fmla="*/ 1844993 h 2278379"/>
                <a:gd name="connsiteX14" fmla="*/ 986409 w 1240250"/>
                <a:gd name="connsiteY14" fmla="*/ 1448562 h 2278379"/>
                <a:gd name="connsiteX15" fmla="*/ 1240250 w 1240250"/>
                <a:gd name="connsiteY15" fmla="*/ 1164241 h 2278379"/>
                <a:gd name="connsiteX16" fmla="*/ 1240250 w 1240250"/>
                <a:gd name="connsiteY16" fmla="*/ 992029 h 2278379"/>
                <a:gd name="connsiteX17" fmla="*/ 897636 w 1240250"/>
                <a:gd name="connsiteY17" fmla="*/ 556641 h 2278379"/>
                <a:gd name="connsiteX18" fmla="*/ 897636 w 1240250"/>
                <a:gd name="connsiteY18" fmla="*/ 556641 h 2278379"/>
                <a:gd name="connsiteX19" fmla="*/ 619030 w 1240250"/>
                <a:gd name="connsiteY19" fmla="*/ 152209 h 2278379"/>
                <a:gd name="connsiteX20" fmla="*/ 814864 w 1240250"/>
                <a:gd name="connsiteY20" fmla="*/ 348139 h 2278379"/>
                <a:gd name="connsiteX21" fmla="*/ 619030 w 1240250"/>
                <a:gd name="connsiteY21" fmla="*/ 543973 h 2278379"/>
                <a:gd name="connsiteX22" fmla="*/ 423196 w 1240250"/>
                <a:gd name="connsiteY22" fmla="*/ 348139 h 2278379"/>
                <a:gd name="connsiteX23" fmla="*/ 619030 w 1240250"/>
                <a:gd name="connsiteY23" fmla="*/ 152209 h 2278379"/>
                <a:gd name="connsiteX24" fmla="*/ 619030 w 1240250"/>
                <a:gd name="connsiteY24" fmla="*/ 152209 h 2278379"/>
                <a:gd name="connsiteX25" fmla="*/ 1088041 w 1240250"/>
                <a:gd name="connsiteY25" fmla="*/ 1164145 h 2278379"/>
                <a:gd name="connsiteX26" fmla="*/ 986409 w 1240250"/>
                <a:gd name="connsiteY26" fmla="*/ 1293971 h 2278379"/>
                <a:gd name="connsiteX27" fmla="*/ 986409 w 1240250"/>
                <a:gd name="connsiteY27" fmla="*/ 997172 h 2278379"/>
                <a:gd name="connsiteX28" fmla="*/ 910304 w 1240250"/>
                <a:gd name="connsiteY28" fmla="*/ 921068 h 2278379"/>
                <a:gd name="connsiteX29" fmla="*/ 834200 w 1240250"/>
                <a:gd name="connsiteY29" fmla="*/ 997172 h 2278379"/>
                <a:gd name="connsiteX30" fmla="*/ 834200 w 1240250"/>
                <a:gd name="connsiteY30" fmla="*/ 1844993 h 2278379"/>
                <a:gd name="connsiteX31" fmla="*/ 765238 w 1240250"/>
                <a:gd name="connsiteY31" fmla="*/ 1913953 h 2278379"/>
                <a:gd name="connsiteX32" fmla="*/ 696277 w 1240250"/>
                <a:gd name="connsiteY32" fmla="*/ 1844993 h 2278379"/>
                <a:gd name="connsiteX33" fmla="*/ 696277 w 1240250"/>
                <a:gd name="connsiteY33" fmla="*/ 1460468 h 2278379"/>
                <a:gd name="connsiteX34" fmla="*/ 620173 w 1240250"/>
                <a:gd name="connsiteY34" fmla="*/ 1384364 h 2278379"/>
                <a:gd name="connsiteX35" fmla="*/ 544068 w 1240250"/>
                <a:gd name="connsiteY35" fmla="*/ 1460468 h 2278379"/>
                <a:gd name="connsiteX36" fmla="*/ 544068 w 1240250"/>
                <a:gd name="connsiteY36" fmla="*/ 2057305 h 2278379"/>
                <a:gd name="connsiteX37" fmla="*/ 475107 w 1240250"/>
                <a:gd name="connsiteY37" fmla="*/ 2126170 h 2278379"/>
                <a:gd name="connsiteX38" fmla="*/ 406146 w 1240250"/>
                <a:gd name="connsiteY38" fmla="*/ 2057305 h 2278379"/>
                <a:gd name="connsiteX39" fmla="*/ 406146 w 1240250"/>
                <a:gd name="connsiteY39" fmla="*/ 997172 h 2278379"/>
                <a:gd name="connsiteX40" fmla="*/ 330041 w 1240250"/>
                <a:gd name="connsiteY40" fmla="*/ 921068 h 2278379"/>
                <a:gd name="connsiteX41" fmla="*/ 253937 w 1240250"/>
                <a:gd name="connsiteY41" fmla="*/ 997172 h 2278379"/>
                <a:gd name="connsiteX42" fmla="*/ 253937 w 1240250"/>
                <a:gd name="connsiteY42" fmla="*/ 1293971 h 2278379"/>
                <a:gd name="connsiteX43" fmla="*/ 152305 w 1240250"/>
                <a:gd name="connsiteY43" fmla="*/ 1164241 h 2278379"/>
                <a:gd name="connsiteX44" fmla="*/ 152305 w 1240250"/>
                <a:gd name="connsiteY44" fmla="*/ 992029 h 2278379"/>
                <a:gd name="connsiteX45" fmla="*/ 448056 w 1240250"/>
                <a:gd name="connsiteY45" fmla="*/ 696277 h 2278379"/>
                <a:gd name="connsiteX46" fmla="*/ 792289 w 1240250"/>
                <a:gd name="connsiteY46" fmla="*/ 696277 h 2278379"/>
                <a:gd name="connsiteX47" fmla="*/ 1088041 w 1240250"/>
                <a:gd name="connsiteY47" fmla="*/ 992029 h 2278379"/>
                <a:gd name="connsiteX48" fmla="*/ 1088041 w 1240250"/>
                <a:gd name="connsiteY48" fmla="*/ 1164145 h 2278379"/>
                <a:gd name="connsiteX49" fmla="*/ 1088041 w 1240250"/>
                <a:gd name="connsiteY49" fmla="*/ 1164145 h 227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240250" h="2278379">
                  <a:moveTo>
                    <a:pt x="897636" y="556641"/>
                  </a:moveTo>
                  <a:cubicBezTo>
                    <a:pt x="941260" y="498443"/>
                    <a:pt x="967168" y="426244"/>
                    <a:pt x="967168" y="348139"/>
                  </a:cubicBezTo>
                  <a:cubicBezTo>
                    <a:pt x="967168" y="156210"/>
                    <a:pt x="810959" y="0"/>
                    <a:pt x="619030" y="0"/>
                  </a:cubicBezTo>
                  <a:cubicBezTo>
                    <a:pt x="427101" y="0"/>
                    <a:pt x="270891" y="156210"/>
                    <a:pt x="270891" y="348139"/>
                  </a:cubicBezTo>
                  <a:cubicBezTo>
                    <a:pt x="270891" y="426434"/>
                    <a:pt x="296894" y="498824"/>
                    <a:pt x="340709" y="557117"/>
                  </a:cubicBezTo>
                  <a:cubicBezTo>
                    <a:pt x="145351" y="605314"/>
                    <a:pt x="0" y="782002"/>
                    <a:pt x="0" y="992029"/>
                  </a:cubicBezTo>
                  <a:lnTo>
                    <a:pt x="0" y="1164145"/>
                  </a:lnTo>
                  <a:cubicBezTo>
                    <a:pt x="0" y="1311021"/>
                    <a:pt x="111252" y="1432369"/>
                    <a:pt x="253841" y="1448467"/>
                  </a:cubicBezTo>
                  <a:lnTo>
                    <a:pt x="253841" y="2057210"/>
                  </a:lnTo>
                  <a:cubicBezTo>
                    <a:pt x="253841" y="2179129"/>
                    <a:pt x="353092" y="2278380"/>
                    <a:pt x="475107" y="2278380"/>
                  </a:cubicBezTo>
                  <a:cubicBezTo>
                    <a:pt x="597122" y="2278380"/>
                    <a:pt x="696277" y="2179129"/>
                    <a:pt x="696277" y="2057210"/>
                  </a:cubicBezTo>
                  <a:lnTo>
                    <a:pt x="696277" y="2055114"/>
                  </a:lnTo>
                  <a:cubicBezTo>
                    <a:pt x="717994" y="2062258"/>
                    <a:pt x="741140" y="2066163"/>
                    <a:pt x="765238" y="2066163"/>
                  </a:cubicBezTo>
                  <a:cubicBezTo>
                    <a:pt x="887254" y="2066163"/>
                    <a:pt x="986409" y="1966912"/>
                    <a:pt x="986409" y="1844993"/>
                  </a:cubicBezTo>
                  <a:lnTo>
                    <a:pt x="986409" y="1448562"/>
                  </a:lnTo>
                  <a:cubicBezTo>
                    <a:pt x="1129093" y="1432465"/>
                    <a:pt x="1240250" y="1311116"/>
                    <a:pt x="1240250" y="1164241"/>
                  </a:cubicBezTo>
                  <a:lnTo>
                    <a:pt x="1240250" y="992029"/>
                  </a:lnTo>
                  <a:cubicBezTo>
                    <a:pt x="1240250" y="781241"/>
                    <a:pt x="1093946" y="604171"/>
                    <a:pt x="897636" y="556641"/>
                  </a:cubicBezTo>
                  <a:lnTo>
                    <a:pt x="897636" y="556641"/>
                  </a:lnTo>
                  <a:close/>
                  <a:moveTo>
                    <a:pt x="619030" y="152209"/>
                  </a:moveTo>
                  <a:cubicBezTo>
                    <a:pt x="727043" y="152209"/>
                    <a:pt x="814864" y="240030"/>
                    <a:pt x="814864" y="348139"/>
                  </a:cubicBezTo>
                  <a:cubicBezTo>
                    <a:pt x="814864" y="456152"/>
                    <a:pt x="727043" y="543973"/>
                    <a:pt x="619030" y="543973"/>
                  </a:cubicBezTo>
                  <a:cubicBezTo>
                    <a:pt x="511016" y="543973"/>
                    <a:pt x="423196" y="456152"/>
                    <a:pt x="423196" y="348139"/>
                  </a:cubicBezTo>
                  <a:cubicBezTo>
                    <a:pt x="423196" y="240125"/>
                    <a:pt x="511016" y="152209"/>
                    <a:pt x="619030" y="152209"/>
                  </a:cubicBezTo>
                  <a:lnTo>
                    <a:pt x="619030" y="152209"/>
                  </a:lnTo>
                  <a:close/>
                  <a:moveTo>
                    <a:pt x="1088041" y="1164145"/>
                  </a:moveTo>
                  <a:cubicBezTo>
                    <a:pt x="1088041" y="1226820"/>
                    <a:pt x="1044702" y="1279398"/>
                    <a:pt x="986409" y="1293971"/>
                  </a:cubicBezTo>
                  <a:lnTo>
                    <a:pt x="986409" y="997172"/>
                  </a:lnTo>
                  <a:cubicBezTo>
                    <a:pt x="986409" y="955167"/>
                    <a:pt x="952309" y="921068"/>
                    <a:pt x="910304" y="921068"/>
                  </a:cubicBezTo>
                  <a:cubicBezTo>
                    <a:pt x="868204" y="921068"/>
                    <a:pt x="834200" y="955167"/>
                    <a:pt x="834200" y="997172"/>
                  </a:cubicBezTo>
                  <a:lnTo>
                    <a:pt x="834200" y="1844993"/>
                  </a:lnTo>
                  <a:cubicBezTo>
                    <a:pt x="834200" y="1882997"/>
                    <a:pt x="803243" y="1913953"/>
                    <a:pt x="765238" y="1913953"/>
                  </a:cubicBezTo>
                  <a:cubicBezTo>
                    <a:pt x="727234" y="1913953"/>
                    <a:pt x="696277" y="1882997"/>
                    <a:pt x="696277" y="1844993"/>
                  </a:cubicBezTo>
                  <a:lnTo>
                    <a:pt x="696277" y="1460468"/>
                  </a:lnTo>
                  <a:cubicBezTo>
                    <a:pt x="696277" y="1418463"/>
                    <a:pt x="662178" y="1384364"/>
                    <a:pt x="620173" y="1384364"/>
                  </a:cubicBezTo>
                  <a:cubicBezTo>
                    <a:pt x="578168" y="1384364"/>
                    <a:pt x="544068" y="1418463"/>
                    <a:pt x="544068" y="1460468"/>
                  </a:cubicBezTo>
                  <a:lnTo>
                    <a:pt x="544068" y="2057305"/>
                  </a:lnTo>
                  <a:cubicBezTo>
                    <a:pt x="544068" y="2095310"/>
                    <a:pt x="513112" y="2126170"/>
                    <a:pt x="475107" y="2126170"/>
                  </a:cubicBezTo>
                  <a:cubicBezTo>
                    <a:pt x="437102" y="2126170"/>
                    <a:pt x="406146" y="2095214"/>
                    <a:pt x="406146" y="2057305"/>
                  </a:cubicBezTo>
                  <a:lnTo>
                    <a:pt x="406146" y="997172"/>
                  </a:lnTo>
                  <a:cubicBezTo>
                    <a:pt x="406146" y="955072"/>
                    <a:pt x="372046" y="921068"/>
                    <a:pt x="330041" y="921068"/>
                  </a:cubicBezTo>
                  <a:cubicBezTo>
                    <a:pt x="287941" y="921068"/>
                    <a:pt x="253937" y="955167"/>
                    <a:pt x="253937" y="997172"/>
                  </a:cubicBezTo>
                  <a:lnTo>
                    <a:pt x="253937" y="1293971"/>
                  </a:lnTo>
                  <a:cubicBezTo>
                    <a:pt x="195643" y="1279493"/>
                    <a:pt x="152305" y="1226820"/>
                    <a:pt x="152305" y="1164241"/>
                  </a:cubicBezTo>
                  <a:lnTo>
                    <a:pt x="152305" y="992029"/>
                  </a:lnTo>
                  <a:cubicBezTo>
                    <a:pt x="152305" y="828961"/>
                    <a:pt x="284988" y="696277"/>
                    <a:pt x="448056" y="696277"/>
                  </a:cubicBezTo>
                  <a:lnTo>
                    <a:pt x="792289" y="696277"/>
                  </a:lnTo>
                  <a:cubicBezTo>
                    <a:pt x="955358" y="696277"/>
                    <a:pt x="1088041" y="828961"/>
                    <a:pt x="1088041" y="992029"/>
                  </a:cubicBezTo>
                  <a:lnTo>
                    <a:pt x="1088041" y="1164145"/>
                  </a:lnTo>
                  <a:lnTo>
                    <a:pt x="1088041" y="116414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1382AE1B-36C3-4039-A4FF-D22CF46021F3}"/>
                </a:ext>
              </a:extLst>
            </p:cNvPr>
            <p:cNvSpPr/>
            <p:nvPr/>
          </p:nvSpPr>
          <p:spPr bwMode="gray">
            <a:xfrm>
              <a:off x="6445916" y="1552479"/>
              <a:ext cx="1431416" cy="3822001"/>
            </a:xfrm>
            <a:custGeom>
              <a:avLst/>
              <a:gdLst>
                <a:gd name="connsiteX0" fmla="*/ 1247584 w 1431416"/>
                <a:gd name="connsiteY0" fmla="*/ 960596 h 3822001"/>
                <a:gd name="connsiteX1" fmla="*/ 1247584 w 1431416"/>
                <a:gd name="connsiteY1" fmla="*/ 532924 h 3822001"/>
                <a:gd name="connsiteX2" fmla="*/ 714661 w 1431416"/>
                <a:gd name="connsiteY2" fmla="*/ 0 h 3822001"/>
                <a:gd name="connsiteX3" fmla="*/ 181737 w 1431416"/>
                <a:gd name="connsiteY3" fmla="*/ 532924 h 3822001"/>
                <a:gd name="connsiteX4" fmla="*/ 181737 w 1431416"/>
                <a:gd name="connsiteY4" fmla="*/ 962216 h 3822001"/>
                <a:gd name="connsiteX5" fmla="*/ 0 w 1431416"/>
                <a:gd name="connsiteY5" fmla="*/ 1355217 h 3822001"/>
                <a:gd name="connsiteX6" fmla="*/ 0 w 1431416"/>
                <a:gd name="connsiteY6" fmla="*/ 1726406 h 3822001"/>
                <a:gd name="connsiteX7" fmla="*/ 303562 w 1431416"/>
                <a:gd name="connsiteY7" fmla="*/ 2082546 h 3822001"/>
                <a:gd name="connsiteX8" fmla="*/ 303562 w 1431416"/>
                <a:gd name="connsiteY8" fmla="*/ 2822543 h 3822001"/>
                <a:gd name="connsiteX9" fmla="*/ 364426 w 1431416"/>
                <a:gd name="connsiteY9" fmla="*/ 2897124 h 3822001"/>
                <a:gd name="connsiteX10" fmla="*/ 364426 w 1431416"/>
                <a:gd name="connsiteY10" fmla="*/ 3608832 h 3822001"/>
                <a:gd name="connsiteX11" fmla="*/ 577596 w 1431416"/>
                <a:gd name="connsiteY11" fmla="*/ 3822002 h 3822001"/>
                <a:gd name="connsiteX12" fmla="*/ 714661 w 1431416"/>
                <a:gd name="connsiteY12" fmla="*/ 3771900 h 3822001"/>
                <a:gd name="connsiteX13" fmla="*/ 851725 w 1431416"/>
                <a:gd name="connsiteY13" fmla="*/ 3822002 h 3822001"/>
                <a:gd name="connsiteX14" fmla="*/ 1064895 w 1431416"/>
                <a:gd name="connsiteY14" fmla="*/ 3608832 h 3822001"/>
                <a:gd name="connsiteX15" fmla="*/ 1064895 w 1431416"/>
                <a:gd name="connsiteY15" fmla="*/ 2897124 h 3822001"/>
                <a:gd name="connsiteX16" fmla="*/ 1125760 w 1431416"/>
                <a:gd name="connsiteY16" fmla="*/ 2822543 h 3822001"/>
                <a:gd name="connsiteX17" fmla="*/ 1125760 w 1431416"/>
                <a:gd name="connsiteY17" fmla="*/ 2693099 h 3822001"/>
                <a:gd name="connsiteX18" fmla="*/ 1049655 w 1431416"/>
                <a:gd name="connsiteY18" fmla="*/ 2616994 h 3822001"/>
                <a:gd name="connsiteX19" fmla="*/ 973550 w 1431416"/>
                <a:gd name="connsiteY19" fmla="*/ 2693099 h 3822001"/>
                <a:gd name="connsiteX20" fmla="*/ 973550 w 1431416"/>
                <a:gd name="connsiteY20" fmla="*/ 2746438 h 3822001"/>
                <a:gd name="connsiteX21" fmla="*/ 455866 w 1431416"/>
                <a:gd name="connsiteY21" fmla="*/ 2746438 h 3822001"/>
                <a:gd name="connsiteX22" fmla="*/ 455866 w 1431416"/>
                <a:gd name="connsiteY22" fmla="*/ 1432179 h 3822001"/>
                <a:gd name="connsiteX23" fmla="*/ 379762 w 1431416"/>
                <a:gd name="connsiteY23" fmla="*/ 1356074 h 3822001"/>
                <a:gd name="connsiteX24" fmla="*/ 303657 w 1431416"/>
                <a:gd name="connsiteY24" fmla="*/ 1432179 h 3822001"/>
                <a:gd name="connsiteX25" fmla="*/ 303657 w 1431416"/>
                <a:gd name="connsiteY25" fmla="*/ 1926812 h 3822001"/>
                <a:gd name="connsiteX26" fmla="*/ 152305 w 1431416"/>
                <a:gd name="connsiteY26" fmla="*/ 1726406 h 3822001"/>
                <a:gd name="connsiteX27" fmla="*/ 152305 w 1431416"/>
                <a:gd name="connsiteY27" fmla="*/ 1355217 h 3822001"/>
                <a:gd name="connsiteX28" fmla="*/ 516826 w 1431416"/>
                <a:gd name="connsiteY28" fmla="*/ 990695 h 3822001"/>
                <a:gd name="connsiteX29" fmla="*/ 914590 w 1431416"/>
                <a:gd name="connsiteY29" fmla="*/ 990695 h 3822001"/>
                <a:gd name="connsiteX30" fmla="*/ 1279112 w 1431416"/>
                <a:gd name="connsiteY30" fmla="*/ 1355217 h 3822001"/>
                <a:gd name="connsiteX31" fmla="*/ 1279112 w 1431416"/>
                <a:gd name="connsiteY31" fmla="*/ 1726406 h 3822001"/>
                <a:gd name="connsiteX32" fmla="*/ 1125855 w 1431416"/>
                <a:gd name="connsiteY32" fmla="*/ 1927384 h 3822001"/>
                <a:gd name="connsiteX33" fmla="*/ 1125855 w 1431416"/>
                <a:gd name="connsiteY33" fmla="*/ 1432274 h 3822001"/>
                <a:gd name="connsiteX34" fmla="*/ 1049750 w 1431416"/>
                <a:gd name="connsiteY34" fmla="*/ 1356170 h 3822001"/>
                <a:gd name="connsiteX35" fmla="*/ 973646 w 1431416"/>
                <a:gd name="connsiteY35" fmla="*/ 1432274 h 3822001"/>
                <a:gd name="connsiteX36" fmla="*/ 973646 w 1431416"/>
                <a:gd name="connsiteY36" fmla="*/ 2127409 h 3822001"/>
                <a:gd name="connsiteX37" fmla="*/ 1049750 w 1431416"/>
                <a:gd name="connsiteY37" fmla="*/ 2203514 h 3822001"/>
                <a:gd name="connsiteX38" fmla="*/ 1125855 w 1431416"/>
                <a:gd name="connsiteY38" fmla="*/ 2127409 h 3822001"/>
                <a:gd name="connsiteX39" fmla="*/ 1125855 w 1431416"/>
                <a:gd name="connsiteY39" fmla="*/ 2082927 h 3822001"/>
                <a:gd name="connsiteX40" fmla="*/ 1431417 w 1431416"/>
                <a:gd name="connsiteY40" fmla="*/ 1726502 h 3822001"/>
                <a:gd name="connsiteX41" fmla="*/ 1431417 w 1431416"/>
                <a:gd name="connsiteY41" fmla="*/ 1355312 h 3822001"/>
                <a:gd name="connsiteX42" fmla="*/ 1247584 w 1431416"/>
                <a:gd name="connsiteY42" fmla="*/ 960596 h 3822001"/>
                <a:gd name="connsiteX43" fmla="*/ 1247584 w 1431416"/>
                <a:gd name="connsiteY43" fmla="*/ 960596 h 3822001"/>
                <a:gd name="connsiteX44" fmla="*/ 912590 w 1431416"/>
                <a:gd name="connsiteY44" fmla="*/ 3608832 h 3822001"/>
                <a:gd name="connsiteX45" fmla="*/ 851630 w 1431416"/>
                <a:gd name="connsiteY45" fmla="*/ 3669697 h 3822001"/>
                <a:gd name="connsiteX46" fmla="*/ 790765 w 1431416"/>
                <a:gd name="connsiteY46" fmla="*/ 3608832 h 3822001"/>
                <a:gd name="connsiteX47" fmla="*/ 790765 w 1431416"/>
                <a:gd name="connsiteY47" fmla="*/ 2898648 h 3822001"/>
                <a:gd name="connsiteX48" fmla="*/ 912590 w 1431416"/>
                <a:gd name="connsiteY48" fmla="*/ 2898648 h 3822001"/>
                <a:gd name="connsiteX49" fmla="*/ 912590 w 1431416"/>
                <a:gd name="connsiteY49" fmla="*/ 3608832 h 3822001"/>
                <a:gd name="connsiteX50" fmla="*/ 638461 w 1431416"/>
                <a:gd name="connsiteY50" fmla="*/ 2898648 h 3822001"/>
                <a:gd name="connsiteX51" fmla="*/ 638461 w 1431416"/>
                <a:gd name="connsiteY51" fmla="*/ 3608832 h 3822001"/>
                <a:gd name="connsiteX52" fmla="*/ 577596 w 1431416"/>
                <a:gd name="connsiteY52" fmla="*/ 3669697 h 3822001"/>
                <a:gd name="connsiteX53" fmla="*/ 516731 w 1431416"/>
                <a:gd name="connsiteY53" fmla="*/ 3608832 h 3822001"/>
                <a:gd name="connsiteX54" fmla="*/ 516731 w 1431416"/>
                <a:gd name="connsiteY54" fmla="*/ 2898648 h 3822001"/>
                <a:gd name="connsiteX55" fmla="*/ 638461 w 1431416"/>
                <a:gd name="connsiteY55" fmla="*/ 2898648 h 3822001"/>
                <a:gd name="connsiteX56" fmla="*/ 333946 w 1431416"/>
                <a:gd name="connsiteY56" fmla="*/ 532924 h 3822001"/>
                <a:gd name="connsiteX57" fmla="*/ 714661 w 1431416"/>
                <a:gd name="connsiteY57" fmla="*/ 152210 h 3822001"/>
                <a:gd name="connsiteX58" fmla="*/ 1095375 w 1431416"/>
                <a:gd name="connsiteY58" fmla="*/ 532924 h 3822001"/>
                <a:gd name="connsiteX59" fmla="*/ 1095375 w 1431416"/>
                <a:gd name="connsiteY59" fmla="*/ 871157 h 3822001"/>
                <a:gd name="connsiteX60" fmla="*/ 967930 w 1431416"/>
                <a:gd name="connsiteY60" fmla="*/ 841153 h 3822001"/>
                <a:gd name="connsiteX61" fmla="*/ 1004030 w 1431416"/>
                <a:gd name="connsiteY61" fmla="*/ 701326 h 3822001"/>
                <a:gd name="connsiteX62" fmla="*/ 1004030 w 1431416"/>
                <a:gd name="connsiteY62" fmla="*/ 607124 h 3822001"/>
                <a:gd name="connsiteX63" fmla="*/ 828008 w 1431416"/>
                <a:gd name="connsiteY63" fmla="*/ 431102 h 3822001"/>
                <a:gd name="connsiteX64" fmla="*/ 601408 w 1431416"/>
                <a:gd name="connsiteY64" fmla="*/ 431102 h 3822001"/>
                <a:gd name="connsiteX65" fmla="*/ 425387 w 1431416"/>
                <a:gd name="connsiteY65" fmla="*/ 607124 h 3822001"/>
                <a:gd name="connsiteX66" fmla="*/ 425387 w 1431416"/>
                <a:gd name="connsiteY66" fmla="*/ 701326 h 3822001"/>
                <a:gd name="connsiteX67" fmla="*/ 461581 w 1431416"/>
                <a:gd name="connsiteY67" fmla="*/ 841343 h 3822001"/>
                <a:gd name="connsiteX68" fmla="*/ 333946 w 1431416"/>
                <a:gd name="connsiteY68" fmla="*/ 871823 h 3822001"/>
                <a:gd name="connsiteX69" fmla="*/ 333946 w 1431416"/>
                <a:gd name="connsiteY69" fmla="*/ 532924 h 3822001"/>
                <a:gd name="connsiteX70" fmla="*/ 577596 w 1431416"/>
                <a:gd name="connsiteY70" fmla="*/ 701421 h 3822001"/>
                <a:gd name="connsiteX71" fmla="*/ 577596 w 1431416"/>
                <a:gd name="connsiteY71" fmla="*/ 607219 h 3822001"/>
                <a:gd name="connsiteX72" fmla="*/ 601313 w 1431416"/>
                <a:gd name="connsiteY72" fmla="*/ 583502 h 3822001"/>
                <a:gd name="connsiteX73" fmla="*/ 827913 w 1431416"/>
                <a:gd name="connsiteY73" fmla="*/ 583502 h 3822001"/>
                <a:gd name="connsiteX74" fmla="*/ 851630 w 1431416"/>
                <a:gd name="connsiteY74" fmla="*/ 607219 h 3822001"/>
                <a:gd name="connsiteX75" fmla="*/ 851630 w 1431416"/>
                <a:gd name="connsiteY75" fmla="*/ 701421 h 3822001"/>
                <a:gd name="connsiteX76" fmla="*/ 714565 w 1431416"/>
                <a:gd name="connsiteY76" fmla="*/ 838486 h 3822001"/>
                <a:gd name="connsiteX77" fmla="*/ 577596 w 1431416"/>
                <a:gd name="connsiteY77" fmla="*/ 701421 h 3822001"/>
                <a:gd name="connsiteX78" fmla="*/ 577596 w 1431416"/>
                <a:gd name="connsiteY78" fmla="*/ 701421 h 382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431416" h="3822001">
                  <a:moveTo>
                    <a:pt x="1247584" y="960596"/>
                  </a:moveTo>
                  <a:lnTo>
                    <a:pt x="1247584" y="532924"/>
                  </a:lnTo>
                  <a:cubicBezTo>
                    <a:pt x="1247584" y="239078"/>
                    <a:pt x="1008507" y="0"/>
                    <a:pt x="714661" y="0"/>
                  </a:cubicBezTo>
                  <a:cubicBezTo>
                    <a:pt x="420814" y="0"/>
                    <a:pt x="181737" y="239078"/>
                    <a:pt x="181737" y="532924"/>
                  </a:cubicBezTo>
                  <a:lnTo>
                    <a:pt x="181737" y="962216"/>
                  </a:lnTo>
                  <a:cubicBezTo>
                    <a:pt x="70580" y="1057085"/>
                    <a:pt x="0" y="1198055"/>
                    <a:pt x="0" y="1355217"/>
                  </a:cubicBezTo>
                  <a:lnTo>
                    <a:pt x="0" y="1726406"/>
                  </a:lnTo>
                  <a:cubicBezTo>
                    <a:pt x="0" y="1905857"/>
                    <a:pt x="131731" y="2055114"/>
                    <a:pt x="303562" y="2082546"/>
                  </a:cubicBezTo>
                  <a:lnTo>
                    <a:pt x="303562" y="2822543"/>
                  </a:lnTo>
                  <a:cubicBezTo>
                    <a:pt x="303562" y="2859405"/>
                    <a:pt x="329755" y="2890076"/>
                    <a:pt x="364426" y="2897124"/>
                  </a:cubicBezTo>
                  <a:lnTo>
                    <a:pt x="364426" y="3608832"/>
                  </a:lnTo>
                  <a:cubicBezTo>
                    <a:pt x="364426" y="3726371"/>
                    <a:pt x="460057" y="3822002"/>
                    <a:pt x="577596" y="3822002"/>
                  </a:cubicBezTo>
                  <a:cubicBezTo>
                    <a:pt x="629793" y="3822002"/>
                    <a:pt x="677513" y="3803142"/>
                    <a:pt x="714661" y="3771900"/>
                  </a:cubicBezTo>
                  <a:cubicBezTo>
                    <a:pt x="751713" y="3803142"/>
                    <a:pt x="799529" y="3822002"/>
                    <a:pt x="851725" y="3822002"/>
                  </a:cubicBezTo>
                  <a:cubicBezTo>
                    <a:pt x="969264" y="3822002"/>
                    <a:pt x="1064895" y="3726371"/>
                    <a:pt x="1064895" y="3608832"/>
                  </a:cubicBezTo>
                  <a:lnTo>
                    <a:pt x="1064895" y="2897124"/>
                  </a:lnTo>
                  <a:cubicBezTo>
                    <a:pt x="1099661" y="2890076"/>
                    <a:pt x="1125760" y="2859310"/>
                    <a:pt x="1125760" y="2822543"/>
                  </a:cubicBezTo>
                  <a:lnTo>
                    <a:pt x="1125760" y="2693099"/>
                  </a:lnTo>
                  <a:cubicBezTo>
                    <a:pt x="1125760" y="2651093"/>
                    <a:pt x="1091660" y="2616994"/>
                    <a:pt x="1049655" y="2616994"/>
                  </a:cubicBezTo>
                  <a:cubicBezTo>
                    <a:pt x="1007555" y="2616994"/>
                    <a:pt x="973550" y="2651093"/>
                    <a:pt x="973550" y="2693099"/>
                  </a:cubicBezTo>
                  <a:lnTo>
                    <a:pt x="973550" y="2746438"/>
                  </a:lnTo>
                  <a:lnTo>
                    <a:pt x="455866" y="2746438"/>
                  </a:lnTo>
                  <a:lnTo>
                    <a:pt x="455866" y="1432179"/>
                  </a:lnTo>
                  <a:cubicBezTo>
                    <a:pt x="455866" y="1390078"/>
                    <a:pt x="421767" y="1356074"/>
                    <a:pt x="379762" y="1356074"/>
                  </a:cubicBezTo>
                  <a:cubicBezTo>
                    <a:pt x="337661" y="1356074"/>
                    <a:pt x="303657" y="1390174"/>
                    <a:pt x="303657" y="1432179"/>
                  </a:cubicBezTo>
                  <a:lnTo>
                    <a:pt x="303657" y="1926812"/>
                  </a:lnTo>
                  <a:cubicBezTo>
                    <a:pt x="216408" y="1901857"/>
                    <a:pt x="152305" y="1821561"/>
                    <a:pt x="152305" y="1726406"/>
                  </a:cubicBezTo>
                  <a:lnTo>
                    <a:pt x="152305" y="1355217"/>
                  </a:lnTo>
                  <a:cubicBezTo>
                    <a:pt x="152305" y="1154240"/>
                    <a:pt x="315849" y="990695"/>
                    <a:pt x="516826" y="990695"/>
                  </a:cubicBezTo>
                  <a:lnTo>
                    <a:pt x="914590" y="990695"/>
                  </a:lnTo>
                  <a:cubicBezTo>
                    <a:pt x="1115568" y="990695"/>
                    <a:pt x="1279112" y="1154240"/>
                    <a:pt x="1279112" y="1355217"/>
                  </a:cubicBezTo>
                  <a:lnTo>
                    <a:pt x="1279112" y="1726406"/>
                  </a:lnTo>
                  <a:cubicBezTo>
                    <a:pt x="1279112" y="1822228"/>
                    <a:pt x="1214152" y="1903095"/>
                    <a:pt x="1125855" y="1927384"/>
                  </a:cubicBezTo>
                  <a:lnTo>
                    <a:pt x="1125855" y="1432274"/>
                  </a:lnTo>
                  <a:cubicBezTo>
                    <a:pt x="1125855" y="1390174"/>
                    <a:pt x="1091756" y="1356170"/>
                    <a:pt x="1049750" y="1356170"/>
                  </a:cubicBezTo>
                  <a:cubicBezTo>
                    <a:pt x="1007650" y="1356170"/>
                    <a:pt x="973646" y="1390269"/>
                    <a:pt x="973646" y="1432274"/>
                  </a:cubicBezTo>
                  <a:lnTo>
                    <a:pt x="973646" y="2127409"/>
                  </a:lnTo>
                  <a:cubicBezTo>
                    <a:pt x="973646" y="2169414"/>
                    <a:pt x="1007745" y="2203514"/>
                    <a:pt x="1049750" y="2203514"/>
                  </a:cubicBezTo>
                  <a:cubicBezTo>
                    <a:pt x="1091756" y="2203514"/>
                    <a:pt x="1125855" y="2169414"/>
                    <a:pt x="1125855" y="2127409"/>
                  </a:cubicBezTo>
                  <a:lnTo>
                    <a:pt x="1125855" y="2082927"/>
                  </a:lnTo>
                  <a:cubicBezTo>
                    <a:pt x="1298639" y="2056257"/>
                    <a:pt x="1431417" y="1906524"/>
                    <a:pt x="1431417" y="1726502"/>
                  </a:cubicBezTo>
                  <a:lnTo>
                    <a:pt x="1431417" y="1355312"/>
                  </a:lnTo>
                  <a:cubicBezTo>
                    <a:pt x="1431226" y="1197102"/>
                    <a:pt x="1359789" y="1055465"/>
                    <a:pt x="1247584" y="960596"/>
                  </a:cubicBezTo>
                  <a:lnTo>
                    <a:pt x="1247584" y="960596"/>
                  </a:lnTo>
                  <a:close/>
                  <a:moveTo>
                    <a:pt x="912590" y="3608832"/>
                  </a:moveTo>
                  <a:cubicBezTo>
                    <a:pt x="912590" y="3642360"/>
                    <a:pt x="885254" y="3669697"/>
                    <a:pt x="851630" y="3669697"/>
                  </a:cubicBezTo>
                  <a:cubicBezTo>
                    <a:pt x="818102" y="3669697"/>
                    <a:pt x="790765" y="3642360"/>
                    <a:pt x="790765" y="3608832"/>
                  </a:cubicBezTo>
                  <a:lnTo>
                    <a:pt x="790765" y="2898648"/>
                  </a:lnTo>
                  <a:lnTo>
                    <a:pt x="912590" y="2898648"/>
                  </a:lnTo>
                  <a:lnTo>
                    <a:pt x="912590" y="3608832"/>
                  </a:lnTo>
                  <a:close/>
                  <a:moveTo>
                    <a:pt x="638461" y="2898648"/>
                  </a:moveTo>
                  <a:lnTo>
                    <a:pt x="638461" y="3608832"/>
                  </a:lnTo>
                  <a:cubicBezTo>
                    <a:pt x="638461" y="3642360"/>
                    <a:pt x="611124" y="3669697"/>
                    <a:pt x="577596" y="3669697"/>
                  </a:cubicBezTo>
                  <a:cubicBezTo>
                    <a:pt x="544068" y="3669697"/>
                    <a:pt x="516731" y="3642360"/>
                    <a:pt x="516731" y="3608832"/>
                  </a:cubicBezTo>
                  <a:lnTo>
                    <a:pt x="516731" y="2898648"/>
                  </a:lnTo>
                  <a:lnTo>
                    <a:pt x="638461" y="2898648"/>
                  </a:lnTo>
                  <a:close/>
                  <a:moveTo>
                    <a:pt x="333946" y="532924"/>
                  </a:moveTo>
                  <a:cubicBezTo>
                    <a:pt x="333946" y="323088"/>
                    <a:pt x="504730" y="152210"/>
                    <a:pt x="714661" y="152210"/>
                  </a:cubicBezTo>
                  <a:cubicBezTo>
                    <a:pt x="924592" y="152210"/>
                    <a:pt x="1095375" y="322993"/>
                    <a:pt x="1095375" y="532924"/>
                  </a:cubicBezTo>
                  <a:lnTo>
                    <a:pt x="1095375" y="871157"/>
                  </a:lnTo>
                  <a:cubicBezTo>
                    <a:pt x="1054989" y="856012"/>
                    <a:pt x="1012317" y="845725"/>
                    <a:pt x="967930" y="841153"/>
                  </a:cubicBezTo>
                  <a:cubicBezTo>
                    <a:pt x="990981" y="799719"/>
                    <a:pt x="1004030" y="751999"/>
                    <a:pt x="1004030" y="701326"/>
                  </a:cubicBezTo>
                  <a:lnTo>
                    <a:pt x="1004030" y="607124"/>
                  </a:lnTo>
                  <a:cubicBezTo>
                    <a:pt x="1004030" y="510064"/>
                    <a:pt x="925068" y="431102"/>
                    <a:pt x="828008" y="431102"/>
                  </a:cubicBezTo>
                  <a:lnTo>
                    <a:pt x="601408" y="431102"/>
                  </a:lnTo>
                  <a:cubicBezTo>
                    <a:pt x="504349" y="431102"/>
                    <a:pt x="425387" y="510064"/>
                    <a:pt x="425387" y="607124"/>
                  </a:cubicBezTo>
                  <a:lnTo>
                    <a:pt x="425387" y="701326"/>
                  </a:lnTo>
                  <a:cubicBezTo>
                    <a:pt x="425387" y="752094"/>
                    <a:pt x="438531" y="799814"/>
                    <a:pt x="461581" y="841343"/>
                  </a:cubicBezTo>
                  <a:cubicBezTo>
                    <a:pt x="417100" y="846106"/>
                    <a:pt x="374332" y="856488"/>
                    <a:pt x="333946" y="871823"/>
                  </a:cubicBezTo>
                  <a:lnTo>
                    <a:pt x="333946" y="532924"/>
                  </a:lnTo>
                  <a:close/>
                  <a:moveTo>
                    <a:pt x="577596" y="701421"/>
                  </a:moveTo>
                  <a:lnTo>
                    <a:pt x="577596" y="607219"/>
                  </a:lnTo>
                  <a:cubicBezTo>
                    <a:pt x="577596" y="594170"/>
                    <a:pt x="588264" y="583502"/>
                    <a:pt x="601313" y="583502"/>
                  </a:cubicBezTo>
                  <a:lnTo>
                    <a:pt x="827913" y="583502"/>
                  </a:lnTo>
                  <a:cubicBezTo>
                    <a:pt x="841057" y="583502"/>
                    <a:pt x="851630" y="594170"/>
                    <a:pt x="851630" y="607219"/>
                  </a:cubicBezTo>
                  <a:lnTo>
                    <a:pt x="851630" y="701421"/>
                  </a:lnTo>
                  <a:cubicBezTo>
                    <a:pt x="851630" y="776954"/>
                    <a:pt x="790194" y="838486"/>
                    <a:pt x="714565" y="838486"/>
                  </a:cubicBezTo>
                  <a:cubicBezTo>
                    <a:pt x="639032" y="838486"/>
                    <a:pt x="577596" y="776954"/>
                    <a:pt x="577596" y="701421"/>
                  </a:cubicBezTo>
                  <a:lnTo>
                    <a:pt x="577596" y="70142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266CD613-A868-4D4E-9E5B-8694D01BE2EE}"/>
                </a:ext>
              </a:extLst>
            </p:cNvPr>
            <p:cNvSpPr/>
            <p:nvPr/>
          </p:nvSpPr>
          <p:spPr bwMode="gray">
            <a:xfrm>
              <a:off x="7419466" y="3891533"/>
              <a:ext cx="152114" cy="152209"/>
            </a:xfrm>
            <a:custGeom>
              <a:avLst/>
              <a:gdLst>
                <a:gd name="connsiteX0" fmla="*/ 76010 w 152114"/>
                <a:gd name="connsiteY0" fmla="*/ 0 h 152209"/>
                <a:gd name="connsiteX1" fmla="*/ 22193 w 152114"/>
                <a:gd name="connsiteY1" fmla="*/ 22288 h 152209"/>
                <a:gd name="connsiteX2" fmla="*/ 0 w 152114"/>
                <a:gd name="connsiteY2" fmla="*/ 76105 h 152209"/>
                <a:gd name="connsiteX3" fmla="*/ 22193 w 152114"/>
                <a:gd name="connsiteY3" fmla="*/ 129921 h 152209"/>
                <a:gd name="connsiteX4" fmla="*/ 76010 w 152114"/>
                <a:gd name="connsiteY4" fmla="*/ 152210 h 152209"/>
                <a:gd name="connsiteX5" fmla="*/ 129826 w 152114"/>
                <a:gd name="connsiteY5" fmla="*/ 129921 h 152209"/>
                <a:gd name="connsiteX6" fmla="*/ 152114 w 152114"/>
                <a:gd name="connsiteY6" fmla="*/ 76105 h 152209"/>
                <a:gd name="connsiteX7" fmla="*/ 129826 w 152114"/>
                <a:gd name="connsiteY7" fmla="*/ 22288 h 152209"/>
                <a:gd name="connsiteX8" fmla="*/ 76010 w 152114"/>
                <a:gd name="connsiteY8" fmla="*/ 0 h 152209"/>
                <a:gd name="connsiteX9" fmla="*/ 76010 w 152114"/>
                <a:gd name="connsiteY9" fmla="*/ 0 h 152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114" h="152209">
                  <a:moveTo>
                    <a:pt x="76010" y="0"/>
                  </a:moveTo>
                  <a:cubicBezTo>
                    <a:pt x="56007" y="0"/>
                    <a:pt x="36386" y="8096"/>
                    <a:pt x="22193" y="22288"/>
                  </a:cubicBezTo>
                  <a:cubicBezTo>
                    <a:pt x="8001" y="36481"/>
                    <a:pt x="0" y="56102"/>
                    <a:pt x="0" y="76105"/>
                  </a:cubicBezTo>
                  <a:cubicBezTo>
                    <a:pt x="0" y="96107"/>
                    <a:pt x="8096" y="115824"/>
                    <a:pt x="22193" y="129921"/>
                  </a:cubicBezTo>
                  <a:cubicBezTo>
                    <a:pt x="36386" y="144018"/>
                    <a:pt x="56007" y="152210"/>
                    <a:pt x="76010" y="152210"/>
                  </a:cubicBezTo>
                  <a:cubicBezTo>
                    <a:pt x="96107" y="152210"/>
                    <a:pt x="115729" y="144113"/>
                    <a:pt x="129826" y="129921"/>
                  </a:cubicBezTo>
                  <a:cubicBezTo>
                    <a:pt x="144113" y="115729"/>
                    <a:pt x="152114" y="96203"/>
                    <a:pt x="152114" y="76105"/>
                  </a:cubicBezTo>
                  <a:cubicBezTo>
                    <a:pt x="152114" y="56007"/>
                    <a:pt x="144018" y="36481"/>
                    <a:pt x="129826" y="22288"/>
                  </a:cubicBezTo>
                  <a:cubicBezTo>
                    <a:pt x="115729" y="8096"/>
                    <a:pt x="96107" y="0"/>
                    <a:pt x="76010" y="0"/>
                  </a:cubicBezTo>
                  <a:lnTo>
                    <a:pt x="76010" y="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grpSp>
        <p:nvGrpSpPr>
          <p:cNvPr id="28" name="Grafik 219">
            <a:extLst>
              <a:ext uri="{FF2B5EF4-FFF2-40B4-BE49-F238E27FC236}">
                <a16:creationId xmlns:a16="http://schemas.microsoft.com/office/drawing/2014/main" id="{BD3B6316-EE14-4503-8D83-5F3986219AC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067445" y="4617634"/>
            <a:ext cx="475217" cy="517833"/>
            <a:chOff x="4304506" y="1476375"/>
            <a:chExt cx="3580447" cy="3901535"/>
          </a:xfrm>
          <a:solidFill>
            <a:schemeClr val="accent1"/>
          </a:solidFill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88BA548A-362E-4404-B645-1A9655A0A21D}"/>
                </a:ext>
              </a:extLst>
            </p:cNvPr>
            <p:cNvSpPr/>
            <p:nvPr/>
          </p:nvSpPr>
          <p:spPr bwMode="gray">
            <a:xfrm>
              <a:off x="5925851" y="3515106"/>
              <a:ext cx="753237" cy="1094136"/>
            </a:xfrm>
            <a:custGeom>
              <a:avLst/>
              <a:gdLst>
                <a:gd name="connsiteX0" fmla="*/ 0 w 753237"/>
                <a:gd name="connsiteY0" fmla="*/ 0 h 1094136"/>
                <a:gd name="connsiteX1" fmla="*/ 753237 w 753237"/>
                <a:gd name="connsiteY1" fmla="*/ 0 h 1094136"/>
                <a:gd name="connsiteX2" fmla="*/ 753237 w 753237"/>
                <a:gd name="connsiteY2" fmla="*/ 1094137 h 1094136"/>
                <a:gd name="connsiteX3" fmla="*/ 0 w 753237"/>
                <a:gd name="connsiteY3" fmla="*/ 1094137 h 109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3237" h="1094136">
                  <a:moveTo>
                    <a:pt x="0" y="0"/>
                  </a:moveTo>
                  <a:lnTo>
                    <a:pt x="753237" y="0"/>
                  </a:lnTo>
                  <a:lnTo>
                    <a:pt x="753237" y="1094137"/>
                  </a:lnTo>
                  <a:lnTo>
                    <a:pt x="0" y="10941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0F190B4C-02C9-4DD8-8429-AA96E0240620}"/>
                </a:ext>
              </a:extLst>
            </p:cNvPr>
            <p:cNvSpPr/>
            <p:nvPr/>
          </p:nvSpPr>
          <p:spPr bwMode="gray">
            <a:xfrm>
              <a:off x="4983638" y="4168330"/>
              <a:ext cx="2825019" cy="1133093"/>
            </a:xfrm>
            <a:custGeom>
              <a:avLst/>
              <a:gdLst>
                <a:gd name="connsiteX0" fmla="*/ 2825020 w 2825019"/>
                <a:gd name="connsiteY0" fmla="*/ 909638 h 1133093"/>
                <a:gd name="connsiteX1" fmla="*/ 2825020 w 2825019"/>
                <a:gd name="connsiteY1" fmla="*/ 731901 h 1133093"/>
                <a:gd name="connsiteX2" fmla="*/ 2329625 w 2825019"/>
                <a:gd name="connsiteY2" fmla="*/ 95821 h 1133093"/>
                <a:gd name="connsiteX3" fmla="*/ 2117312 w 2825019"/>
                <a:gd name="connsiteY3" fmla="*/ 46672 h 1133093"/>
                <a:gd name="connsiteX4" fmla="*/ 1888903 w 2825019"/>
                <a:gd name="connsiteY4" fmla="*/ 0 h 1133093"/>
                <a:gd name="connsiteX5" fmla="*/ 1418368 w 2825019"/>
                <a:gd name="connsiteY5" fmla="*/ 131445 h 1133093"/>
                <a:gd name="connsiteX6" fmla="*/ 1111091 w 2825019"/>
                <a:gd name="connsiteY6" fmla="*/ 402241 h 1133093"/>
                <a:gd name="connsiteX7" fmla="*/ 720185 w 2825019"/>
                <a:gd name="connsiteY7" fmla="*/ 44005 h 1133093"/>
                <a:gd name="connsiteX8" fmla="*/ 491680 w 2825019"/>
                <a:gd name="connsiteY8" fmla="*/ 96584 h 1133093"/>
                <a:gd name="connsiteX9" fmla="*/ 0 w 2825019"/>
                <a:gd name="connsiteY9" fmla="*/ 731711 h 1133093"/>
                <a:gd name="connsiteX10" fmla="*/ 0 w 2825019"/>
                <a:gd name="connsiteY10" fmla="*/ 909542 h 1133093"/>
                <a:gd name="connsiteX11" fmla="*/ 223552 w 2825019"/>
                <a:gd name="connsiteY11" fmla="*/ 1133094 h 1133093"/>
                <a:gd name="connsiteX12" fmla="*/ 2601468 w 2825019"/>
                <a:gd name="connsiteY12" fmla="*/ 1133094 h 1133093"/>
                <a:gd name="connsiteX13" fmla="*/ 2825020 w 2825019"/>
                <a:gd name="connsiteY13" fmla="*/ 909638 h 1133093"/>
                <a:gd name="connsiteX14" fmla="*/ 2825020 w 2825019"/>
                <a:gd name="connsiteY14" fmla="*/ 909638 h 113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5019" h="1133093">
                  <a:moveTo>
                    <a:pt x="2825020" y="909638"/>
                  </a:moveTo>
                  <a:lnTo>
                    <a:pt x="2825020" y="731901"/>
                  </a:lnTo>
                  <a:cubicBezTo>
                    <a:pt x="2825020" y="431387"/>
                    <a:pt x="2620804" y="169926"/>
                    <a:pt x="2329625" y="95821"/>
                  </a:cubicBezTo>
                  <a:cubicBezTo>
                    <a:pt x="2262092" y="78581"/>
                    <a:pt x="2191321" y="62103"/>
                    <a:pt x="2117312" y="46672"/>
                  </a:cubicBezTo>
                  <a:lnTo>
                    <a:pt x="1888903" y="0"/>
                  </a:lnTo>
                  <a:lnTo>
                    <a:pt x="1418368" y="131445"/>
                  </a:lnTo>
                  <a:lnTo>
                    <a:pt x="1111091" y="402241"/>
                  </a:lnTo>
                  <a:lnTo>
                    <a:pt x="720185" y="44005"/>
                  </a:lnTo>
                  <a:cubicBezTo>
                    <a:pt x="640366" y="60388"/>
                    <a:pt x="564071" y="78105"/>
                    <a:pt x="491680" y="96584"/>
                  </a:cubicBezTo>
                  <a:cubicBezTo>
                    <a:pt x="201930" y="170593"/>
                    <a:pt x="0" y="432721"/>
                    <a:pt x="0" y="731711"/>
                  </a:cubicBezTo>
                  <a:lnTo>
                    <a:pt x="0" y="909542"/>
                  </a:lnTo>
                  <a:cubicBezTo>
                    <a:pt x="0" y="1032986"/>
                    <a:pt x="100108" y="1133094"/>
                    <a:pt x="223552" y="1133094"/>
                  </a:cubicBezTo>
                  <a:lnTo>
                    <a:pt x="2601468" y="1133094"/>
                  </a:lnTo>
                  <a:cubicBezTo>
                    <a:pt x="2724912" y="1133189"/>
                    <a:pt x="2825020" y="1033177"/>
                    <a:pt x="2825020" y="909638"/>
                  </a:cubicBezTo>
                  <a:lnTo>
                    <a:pt x="2825020" y="90963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DD1E3450-5236-46EA-892E-3EFEBD25AFD0}"/>
                </a:ext>
              </a:extLst>
            </p:cNvPr>
            <p:cNvSpPr/>
            <p:nvPr/>
          </p:nvSpPr>
          <p:spPr bwMode="gray">
            <a:xfrm>
              <a:off x="5335301" y="3943445"/>
              <a:ext cx="466343" cy="917543"/>
            </a:xfrm>
            <a:custGeom>
              <a:avLst/>
              <a:gdLst>
                <a:gd name="connsiteX0" fmla="*/ 348234 w 466343"/>
                <a:gd name="connsiteY0" fmla="*/ 187738 h 917543"/>
                <a:gd name="connsiteX1" fmla="*/ 172593 w 466343"/>
                <a:gd name="connsiteY1" fmla="*/ 0 h 917543"/>
                <a:gd name="connsiteX2" fmla="*/ 0 w 466343"/>
                <a:gd name="connsiteY2" fmla="*/ 226600 h 917543"/>
                <a:gd name="connsiteX3" fmla="*/ 302990 w 466343"/>
                <a:gd name="connsiteY3" fmla="*/ 917543 h 917543"/>
                <a:gd name="connsiteX4" fmla="*/ 466344 w 466343"/>
                <a:gd name="connsiteY4" fmla="*/ 813625 h 917543"/>
                <a:gd name="connsiteX5" fmla="*/ 249079 w 466343"/>
                <a:gd name="connsiteY5" fmla="*/ 318040 h 917543"/>
                <a:gd name="connsiteX6" fmla="*/ 348234 w 466343"/>
                <a:gd name="connsiteY6" fmla="*/ 187738 h 9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343" h="917543">
                  <a:moveTo>
                    <a:pt x="348234" y="187738"/>
                  </a:moveTo>
                  <a:lnTo>
                    <a:pt x="172593" y="0"/>
                  </a:lnTo>
                  <a:lnTo>
                    <a:pt x="0" y="226600"/>
                  </a:lnTo>
                  <a:lnTo>
                    <a:pt x="302990" y="917543"/>
                  </a:lnTo>
                  <a:lnTo>
                    <a:pt x="466344" y="813625"/>
                  </a:lnTo>
                  <a:lnTo>
                    <a:pt x="249079" y="318040"/>
                  </a:lnTo>
                  <a:lnTo>
                    <a:pt x="348234" y="18773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D6983258-0F2F-46DB-88B4-4F5DD8B63466}"/>
                </a:ext>
              </a:extLst>
            </p:cNvPr>
            <p:cNvSpPr/>
            <p:nvPr/>
          </p:nvSpPr>
          <p:spPr bwMode="gray">
            <a:xfrm>
              <a:off x="5584285" y="4131183"/>
              <a:ext cx="510349" cy="625887"/>
            </a:xfrm>
            <a:custGeom>
              <a:avLst/>
              <a:gdLst>
                <a:gd name="connsiteX0" fmla="*/ 99250 w 510349"/>
                <a:gd name="connsiteY0" fmla="*/ 0 h 625887"/>
                <a:gd name="connsiteX1" fmla="*/ 0 w 510349"/>
                <a:gd name="connsiteY1" fmla="*/ 130302 h 625887"/>
                <a:gd name="connsiteX2" fmla="*/ 217265 w 510349"/>
                <a:gd name="connsiteY2" fmla="*/ 625888 h 625887"/>
                <a:gd name="connsiteX3" fmla="*/ 510350 w 510349"/>
                <a:gd name="connsiteY3" fmla="*/ 439483 h 625887"/>
                <a:gd name="connsiteX4" fmla="*/ 99250 w 510349"/>
                <a:gd name="connsiteY4" fmla="*/ 0 h 62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349" h="625887">
                  <a:moveTo>
                    <a:pt x="99250" y="0"/>
                  </a:moveTo>
                  <a:lnTo>
                    <a:pt x="0" y="130302"/>
                  </a:lnTo>
                  <a:lnTo>
                    <a:pt x="217265" y="625888"/>
                  </a:lnTo>
                  <a:lnTo>
                    <a:pt x="510350" y="439483"/>
                  </a:lnTo>
                  <a:lnTo>
                    <a:pt x="9925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DBE386A-7253-42D7-9113-BCB4504A0768}"/>
                </a:ext>
              </a:extLst>
            </p:cNvPr>
            <p:cNvSpPr/>
            <p:nvPr/>
          </p:nvSpPr>
          <p:spPr bwMode="gray">
            <a:xfrm>
              <a:off x="6094634" y="3906202"/>
              <a:ext cx="710755" cy="784764"/>
            </a:xfrm>
            <a:custGeom>
              <a:avLst/>
              <a:gdLst>
                <a:gd name="connsiteX0" fmla="*/ 586835 w 710755"/>
                <a:gd name="connsiteY0" fmla="*/ 0 h 784764"/>
                <a:gd name="connsiteX1" fmla="*/ 0 w 710755"/>
                <a:gd name="connsiteY1" fmla="*/ 664464 h 784764"/>
                <a:gd name="connsiteX2" fmla="*/ 183261 w 710755"/>
                <a:gd name="connsiteY2" fmla="*/ 784765 h 784764"/>
                <a:gd name="connsiteX3" fmla="*/ 710755 w 710755"/>
                <a:gd name="connsiteY3" fmla="*/ 187452 h 784764"/>
                <a:gd name="connsiteX4" fmla="*/ 586835 w 710755"/>
                <a:gd name="connsiteY4" fmla="*/ 0 h 78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755" h="784764">
                  <a:moveTo>
                    <a:pt x="586835" y="0"/>
                  </a:moveTo>
                  <a:lnTo>
                    <a:pt x="0" y="664464"/>
                  </a:lnTo>
                  <a:lnTo>
                    <a:pt x="183261" y="784765"/>
                  </a:lnTo>
                  <a:lnTo>
                    <a:pt x="710755" y="187452"/>
                  </a:lnTo>
                  <a:lnTo>
                    <a:pt x="58683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9B700835-8FBE-4877-96B4-29EC68B77BE9}"/>
                </a:ext>
              </a:extLst>
            </p:cNvPr>
            <p:cNvSpPr/>
            <p:nvPr/>
          </p:nvSpPr>
          <p:spPr bwMode="gray">
            <a:xfrm>
              <a:off x="6277990" y="4093559"/>
              <a:ext cx="594550" cy="767429"/>
            </a:xfrm>
            <a:custGeom>
              <a:avLst/>
              <a:gdLst>
                <a:gd name="connsiteX0" fmla="*/ 594550 w 594550"/>
                <a:gd name="connsiteY0" fmla="*/ 101346 h 767429"/>
                <a:gd name="connsiteX1" fmla="*/ 527495 w 594550"/>
                <a:gd name="connsiteY1" fmla="*/ 0 h 767429"/>
                <a:gd name="connsiteX2" fmla="*/ 0 w 594550"/>
                <a:gd name="connsiteY2" fmla="*/ 597313 h 767429"/>
                <a:gd name="connsiteX3" fmla="*/ 259175 w 594550"/>
                <a:gd name="connsiteY3" fmla="*/ 767429 h 767429"/>
                <a:gd name="connsiteX4" fmla="*/ 594550 w 594550"/>
                <a:gd name="connsiteY4" fmla="*/ 101346 h 76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550" h="767429">
                  <a:moveTo>
                    <a:pt x="594550" y="101346"/>
                  </a:moveTo>
                  <a:lnTo>
                    <a:pt x="527495" y="0"/>
                  </a:lnTo>
                  <a:lnTo>
                    <a:pt x="0" y="597313"/>
                  </a:lnTo>
                  <a:lnTo>
                    <a:pt x="259175" y="767429"/>
                  </a:lnTo>
                  <a:lnTo>
                    <a:pt x="594550" y="10134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41A783B1-266A-43CC-9300-1BE228DA2344}"/>
                </a:ext>
              </a:extLst>
            </p:cNvPr>
            <p:cNvSpPr/>
            <p:nvPr/>
          </p:nvSpPr>
          <p:spPr bwMode="gray">
            <a:xfrm>
              <a:off x="5221382" y="1804511"/>
              <a:ext cx="1987962" cy="1455896"/>
            </a:xfrm>
            <a:custGeom>
              <a:avLst/>
              <a:gdLst>
                <a:gd name="connsiteX0" fmla="*/ 650081 w 1987962"/>
                <a:gd name="connsiteY0" fmla="*/ 0 h 1455896"/>
                <a:gd name="connsiteX1" fmla="*/ 420338 w 1987962"/>
                <a:gd name="connsiteY1" fmla="*/ 229838 h 1455896"/>
                <a:gd name="connsiteX2" fmla="*/ 327184 w 1987962"/>
                <a:gd name="connsiteY2" fmla="*/ 229838 h 1455896"/>
                <a:gd name="connsiteX3" fmla="*/ 0 w 1987962"/>
                <a:gd name="connsiteY3" fmla="*/ 557022 h 1455896"/>
                <a:gd name="connsiteX4" fmla="*/ 0 w 1987962"/>
                <a:gd name="connsiteY4" fmla="*/ 1272635 h 1455896"/>
                <a:gd name="connsiteX5" fmla="*/ 23908 w 1987962"/>
                <a:gd name="connsiteY5" fmla="*/ 1447324 h 1455896"/>
                <a:gd name="connsiteX6" fmla="*/ 106871 w 1987962"/>
                <a:gd name="connsiteY6" fmla="*/ 1455896 h 1455896"/>
                <a:gd name="connsiteX7" fmla="*/ 435483 w 1987962"/>
                <a:gd name="connsiteY7" fmla="*/ 1455896 h 1455896"/>
                <a:gd name="connsiteX8" fmla="*/ 435483 w 1987962"/>
                <a:gd name="connsiteY8" fmla="*/ 493300 h 1455896"/>
                <a:gd name="connsiteX9" fmla="*/ 1630204 w 1987962"/>
                <a:gd name="connsiteY9" fmla="*/ 493300 h 1455896"/>
                <a:gd name="connsiteX10" fmla="*/ 1987963 w 1987962"/>
                <a:gd name="connsiteY10" fmla="*/ 135541 h 1455896"/>
                <a:gd name="connsiteX11" fmla="*/ 1987963 w 1987962"/>
                <a:gd name="connsiteY11" fmla="*/ 0 h 1455896"/>
                <a:gd name="connsiteX12" fmla="*/ 650081 w 1987962"/>
                <a:gd name="connsiteY12" fmla="*/ 0 h 145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7962" h="1455896">
                  <a:moveTo>
                    <a:pt x="650081" y="0"/>
                  </a:moveTo>
                  <a:cubicBezTo>
                    <a:pt x="523208" y="0"/>
                    <a:pt x="420338" y="102870"/>
                    <a:pt x="420338" y="229838"/>
                  </a:cubicBezTo>
                  <a:lnTo>
                    <a:pt x="327184" y="229838"/>
                  </a:lnTo>
                  <a:cubicBezTo>
                    <a:pt x="146494" y="229838"/>
                    <a:pt x="0" y="376333"/>
                    <a:pt x="0" y="557022"/>
                  </a:cubicBezTo>
                  <a:lnTo>
                    <a:pt x="0" y="1272635"/>
                  </a:lnTo>
                  <a:cubicBezTo>
                    <a:pt x="0" y="1334834"/>
                    <a:pt x="8001" y="1393888"/>
                    <a:pt x="23908" y="1447324"/>
                  </a:cubicBezTo>
                  <a:cubicBezTo>
                    <a:pt x="49721" y="1452944"/>
                    <a:pt x="77343" y="1455896"/>
                    <a:pt x="106871" y="1455896"/>
                  </a:cubicBezTo>
                  <a:lnTo>
                    <a:pt x="435483" y="1455896"/>
                  </a:lnTo>
                  <a:lnTo>
                    <a:pt x="435483" y="493300"/>
                  </a:lnTo>
                  <a:lnTo>
                    <a:pt x="1630204" y="493300"/>
                  </a:lnTo>
                  <a:cubicBezTo>
                    <a:pt x="1827752" y="493300"/>
                    <a:pt x="1987963" y="333089"/>
                    <a:pt x="1987963" y="135541"/>
                  </a:cubicBezTo>
                  <a:lnTo>
                    <a:pt x="1987963" y="0"/>
                  </a:lnTo>
                  <a:lnTo>
                    <a:pt x="650081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9029246A-BA09-4261-82A3-4F41B6BF4B0B}"/>
                </a:ext>
              </a:extLst>
            </p:cNvPr>
            <p:cNvSpPr/>
            <p:nvPr/>
          </p:nvSpPr>
          <p:spPr bwMode="gray">
            <a:xfrm>
              <a:off x="5284342" y="2297715"/>
              <a:ext cx="1003172" cy="1552574"/>
            </a:xfrm>
            <a:custGeom>
              <a:avLst/>
              <a:gdLst>
                <a:gd name="connsiteX0" fmla="*/ 418148 w 1003172"/>
                <a:gd name="connsiteY0" fmla="*/ 758476 h 1552574"/>
                <a:gd name="connsiteX1" fmla="*/ 418148 w 1003172"/>
                <a:gd name="connsiteY1" fmla="*/ 358426 h 1552574"/>
                <a:gd name="connsiteX2" fmla="*/ 776573 w 1003172"/>
                <a:gd name="connsiteY2" fmla="*/ 0 h 1552574"/>
                <a:gd name="connsiteX3" fmla="*/ 358426 w 1003172"/>
                <a:gd name="connsiteY3" fmla="*/ 0 h 1552574"/>
                <a:gd name="connsiteX4" fmla="*/ 0 w 1003172"/>
                <a:gd name="connsiteY4" fmla="*/ 358426 h 1552574"/>
                <a:gd name="connsiteX5" fmla="*/ 0 w 1003172"/>
                <a:gd name="connsiteY5" fmla="*/ 758476 h 1552574"/>
                <a:gd name="connsiteX6" fmla="*/ 794099 w 1003172"/>
                <a:gd name="connsiteY6" fmla="*/ 1552575 h 1552574"/>
                <a:gd name="connsiteX7" fmla="*/ 1003173 w 1003172"/>
                <a:gd name="connsiteY7" fmla="*/ 1524667 h 1552574"/>
                <a:gd name="connsiteX8" fmla="*/ 418148 w 1003172"/>
                <a:gd name="connsiteY8" fmla="*/ 758476 h 1552574"/>
                <a:gd name="connsiteX9" fmla="*/ 418148 w 1003172"/>
                <a:gd name="connsiteY9" fmla="*/ 758476 h 155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172" h="1552574">
                  <a:moveTo>
                    <a:pt x="418148" y="758476"/>
                  </a:moveTo>
                  <a:lnTo>
                    <a:pt x="418148" y="358426"/>
                  </a:lnTo>
                  <a:cubicBezTo>
                    <a:pt x="418148" y="160496"/>
                    <a:pt x="578549" y="0"/>
                    <a:pt x="776573" y="0"/>
                  </a:cubicBezTo>
                  <a:lnTo>
                    <a:pt x="358426" y="0"/>
                  </a:lnTo>
                  <a:cubicBezTo>
                    <a:pt x="160496" y="0"/>
                    <a:pt x="0" y="160496"/>
                    <a:pt x="0" y="358426"/>
                  </a:cubicBezTo>
                  <a:lnTo>
                    <a:pt x="0" y="758476"/>
                  </a:lnTo>
                  <a:cubicBezTo>
                    <a:pt x="0" y="1197102"/>
                    <a:pt x="355473" y="1552575"/>
                    <a:pt x="794099" y="1552575"/>
                  </a:cubicBezTo>
                  <a:cubicBezTo>
                    <a:pt x="866489" y="1552575"/>
                    <a:pt x="936593" y="1542860"/>
                    <a:pt x="1003173" y="1524667"/>
                  </a:cubicBezTo>
                  <a:cubicBezTo>
                    <a:pt x="665988" y="1432941"/>
                    <a:pt x="418148" y="1124712"/>
                    <a:pt x="418148" y="758476"/>
                  </a:cubicBezTo>
                  <a:lnTo>
                    <a:pt x="418148" y="7584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5553EFE5-5B71-4947-9A1C-1DC71A54D036}"/>
                </a:ext>
              </a:extLst>
            </p:cNvPr>
            <p:cNvSpPr/>
            <p:nvPr/>
          </p:nvSpPr>
          <p:spPr bwMode="gray">
            <a:xfrm>
              <a:off x="5702490" y="2297810"/>
              <a:ext cx="1170050" cy="1524762"/>
            </a:xfrm>
            <a:custGeom>
              <a:avLst/>
              <a:gdLst>
                <a:gd name="connsiteX0" fmla="*/ 1170051 w 1170050"/>
                <a:gd name="connsiteY0" fmla="*/ 758381 h 1524762"/>
                <a:gd name="connsiteX1" fmla="*/ 1170051 w 1170050"/>
                <a:gd name="connsiteY1" fmla="*/ 0 h 1524762"/>
                <a:gd name="connsiteX2" fmla="*/ 358426 w 1170050"/>
                <a:gd name="connsiteY2" fmla="*/ 0 h 1524762"/>
                <a:gd name="connsiteX3" fmla="*/ 0 w 1170050"/>
                <a:gd name="connsiteY3" fmla="*/ 358426 h 1524762"/>
                <a:gd name="connsiteX4" fmla="*/ 0 w 1170050"/>
                <a:gd name="connsiteY4" fmla="*/ 758476 h 1524762"/>
                <a:gd name="connsiteX5" fmla="*/ 585026 w 1170050"/>
                <a:gd name="connsiteY5" fmla="*/ 1524762 h 1524762"/>
                <a:gd name="connsiteX6" fmla="*/ 1170051 w 1170050"/>
                <a:gd name="connsiteY6" fmla="*/ 758381 h 1524762"/>
                <a:gd name="connsiteX7" fmla="*/ 1170051 w 1170050"/>
                <a:gd name="connsiteY7" fmla="*/ 758381 h 152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50" h="1524762">
                  <a:moveTo>
                    <a:pt x="1170051" y="758381"/>
                  </a:moveTo>
                  <a:lnTo>
                    <a:pt x="1170051" y="0"/>
                  </a:lnTo>
                  <a:lnTo>
                    <a:pt x="358426" y="0"/>
                  </a:lnTo>
                  <a:cubicBezTo>
                    <a:pt x="160496" y="0"/>
                    <a:pt x="0" y="160496"/>
                    <a:pt x="0" y="358426"/>
                  </a:cubicBezTo>
                  <a:lnTo>
                    <a:pt x="0" y="758476"/>
                  </a:lnTo>
                  <a:cubicBezTo>
                    <a:pt x="0" y="1124712"/>
                    <a:pt x="247936" y="1432941"/>
                    <a:pt x="585026" y="1524762"/>
                  </a:cubicBezTo>
                  <a:cubicBezTo>
                    <a:pt x="922115" y="1432846"/>
                    <a:pt x="1170051" y="1124617"/>
                    <a:pt x="1170051" y="758381"/>
                  </a:cubicBezTo>
                  <a:lnTo>
                    <a:pt x="1170051" y="75838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564B52B5-2924-4035-91CA-98773B8C85A2}"/>
                </a:ext>
              </a:extLst>
            </p:cNvPr>
            <p:cNvSpPr/>
            <p:nvPr/>
          </p:nvSpPr>
          <p:spPr bwMode="gray">
            <a:xfrm>
              <a:off x="5826981" y="4570666"/>
              <a:ext cx="372808" cy="730948"/>
            </a:xfrm>
            <a:custGeom>
              <a:avLst/>
              <a:gdLst>
                <a:gd name="connsiteX0" fmla="*/ 372809 w 372808"/>
                <a:gd name="connsiteY0" fmla="*/ 68961 h 730948"/>
                <a:gd name="connsiteX1" fmla="*/ 267748 w 372808"/>
                <a:gd name="connsiteY1" fmla="*/ 0 h 730948"/>
                <a:gd name="connsiteX2" fmla="*/ 103537 w 372808"/>
                <a:gd name="connsiteY2" fmla="*/ 104489 h 730948"/>
                <a:gd name="connsiteX3" fmla="*/ 0 w 372808"/>
                <a:gd name="connsiteY3" fmla="*/ 730949 h 730948"/>
                <a:gd name="connsiteX4" fmla="*/ 213455 w 372808"/>
                <a:gd name="connsiteY4" fmla="*/ 730949 h 730948"/>
                <a:gd name="connsiteX5" fmla="*/ 317087 w 372808"/>
                <a:gd name="connsiteY5" fmla="*/ 104489 h 730948"/>
                <a:gd name="connsiteX6" fmla="*/ 372809 w 372808"/>
                <a:gd name="connsiteY6" fmla="*/ 68961 h 7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808" h="730948">
                  <a:moveTo>
                    <a:pt x="372809" y="68961"/>
                  </a:moveTo>
                  <a:lnTo>
                    <a:pt x="267748" y="0"/>
                  </a:lnTo>
                  <a:lnTo>
                    <a:pt x="103537" y="104489"/>
                  </a:lnTo>
                  <a:lnTo>
                    <a:pt x="0" y="730949"/>
                  </a:lnTo>
                  <a:lnTo>
                    <a:pt x="213455" y="730949"/>
                  </a:lnTo>
                  <a:lnTo>
                    <a:pt x="317087" y="104489"/>
                  </a:lnTo>
                  <a:lnTo>
                    <a:pt x="372809" y="6896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4949DA78-8DE2-41D0-BE5E-B35130BEC8A7}"/>
                </a:ext>
              </a:extLst>
            </p:cNvPr>
            <p:cNvSpPr/>
            <p:nvPr/>
          </p:nvSpPr>
          <p:spPr bwMode="gray">
            <a:xfrm>
              <a:off x="6040342" y="4639627"/>
              <a:ext cx="359378" cy="661987"/>
            </a:xfrm>
            <a:custGeom>
              <a:avLst/>
              <a:gdLst>
                <a:gd name="connsiteX0" fmla="*/ 159448 w 359378"/>
                <a:gd name="connsiteY0" fmla="*/ 0 h 661987"/>
                <a:gd name="connsiteX1" fmla="*/ 103632 w 359378"/>
                <a:gd name="connsiteY1" fmla="*/ 35528 h 661987"/>
                <a:gd name="connsiteX2" fmla="*/ 0 w 359378"/>
                <a:gd name="connsiteY2" fmla="*/ 661988 h 661987"/>
                <a:gd name="connsiteX3" fmla="*/ 359378 w 359378"/>
                <a:gd name="connsiteY3" fmla="*/ 661988 h 661987"/>
                <a:gd name="connsiteX4" fmla="*/ 219551 w 359378"/>
                <a:gd name="connsiteY4" fmla="*/ 39433 h 661987"/>
                <a:gd name="connsiteX5" fmla="*/ 159448 w 359378"/>
                <a:gd name="connsiteY5" fmla="*/ 0 h 66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378" h="661987">
                  <a:moveTo>
                    <a:pt x="159448" y="0"/>
                  </a:moveTo>
                  <a:lnTo>
                    <a:pt x="103632" y="35528"/>
                  </a:lnTo>
                  <a:lnTo>
                    <a:pt x="0" y="661988"/>
                  </a:lnTo>
                  <a:lnTo>
                    <a:pt x="359378" y="661988"/>
                  </a:lnTo>
                  <a:lnTo>
                    <a:pt x="219551" y="39433"/>
                  </a:lnTo>
                  <a:lnTo>
                    <a:pt x="159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1418A37-C250-426C-A1D9-C50481BE621F}"/>
                </a:ext>
              </a:extLst>
            </p:cNvPr>
            <p:cNvSpPr/>
            <p:nvPr/>
          </p:nvSpPr>
          <p:spPr bwMode="gray">
            <a:xfrm>
              <a:off x="5697060" y="2702051"/>
              <a:ext cx="158686" cy="158686"/>
            </a:xfrm>
            <a:custGeom>
              <a:avLst/>
              <a:gdLst>
                <a:gd name="connsiteX0" fmla="*/ 158687 w 158686"/>
                <a:gd name="connsiteY0" fmla="*/ 79343 h 158686"/>
                <a:gd name="connsiteX1" fmla="*/ 79343 w 158686"/>
                <a:gd name="connsiteY1" fmla="*/ 158687 h 158686"/>
                <a:gd name="connsiteX2" fmla="*/ 0 w 158686"/>
                <a:gd name="connsiteY2" fmla="*/ 79343 h 158686"/>
                <a:gd name="connsiteX3" fmla="*/ 79343 w 158686"/>
                <a:gd name="connsiteY3" fmla="*/ 0 h 158686"/>
                <a:gd name="connsiteX4" fmla="*/ 158687 w 158686"/>
                <a:gd name="connsiteY4" fmla="*/ 79343 h 158686"/>
                <a:gd name="connsiteX5" fmla="*/ 158687 w 158686"/>
                <a:gd name="connsiteY5" fmla="*/ 79343 h 15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6" h="158686">
                  <a:moveTo>
                    <a:pt x="158687" y="79343"/>
                  </a:moveTo>
                  <a:cubicBezTo>
                    <a:pt x="158687" y="123158"/>
                    <a:pt x="123158" y="158687"/>
                    <a:pt x="79343" y="158687"/>
                  </a:cubicBezTo>
                  <a:cubicBezTo>
                    <a:pt x="35528" y="158687"/>
                    <a:pt x="0" y="123158"/>
                    <a:pt x="0" y="79343"/>
                  </a:cubicBezTo>
                  <a:cubicBezTo>
                    <a:pt x="0" y="35528"/>
                    <a:pt x="35528" y="0"/>
                    <a:pt x="79343" y="0"/>
                  </a:cubicBezTo>
                  <a:cubicBezTo>
                    <a:pt x="123158" y="0"/>
                    <a:pt x="158687" y="35528"/>
                    <a:pt x="158687" y="79343"/>
                  </a:cubicBezTo>
                  <a:lnTo>
                    <a:pt x="158687" y="793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63146ED3-1F9C-40B4-B15E-58F36BEC5BCA}"/>
                </a:ext>
              </a:extLst>
            </p:cNvPr>
            <p:cNvSpPr/>
            <p:nvPr/>
          </p:nvSpPr>
          <p:spPr bwMode="gray">
            <a:xfrm>
              <a:off x="6296659" y="2702051"/>
              <a:ext cx="158686" cy="158686"/>
            </a:xfrm>
            <a:custGeom>
              <a:avLst/>
              <a:gdLst>
                <a:gd name="connsiteX0" fmla="*/ 158687 w 158686"/>
                <a:gd name="connsiteY0" fmla="*/ 79343 h 158686"/>
                <a:gd name="connsiteX1" fmla="*/ 79343 w 158686"/>
                <a:gd name="connsiteY1" fmla="*/ 158687 h 158686"/>
                <a:gd name="connsiteX2" fmla="*/ 0 w 158686"/>
                <a:gd name="connsiteY2" fmla="*/ 79343 h 158686"/>
                <a:gd name="connsiteX3" fmla="*/ 79343 w 158686"/>
                <a:gd name="connsiteY3" fmla="*/ 0 h 158686"/>
                <a:gd name="connsiteX4" fmla="*/ 158687 w 158686"/>
                <a:gd name="connsiteY4" fmla="*/ 79343 h 158686"/>
                <a:gd name="connsiteX5" fmla="*/ 158687 w 158686"/>
                <a:gd name="connsiteY5" fmla="*/ 79343 h 15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6" h="158686">
                  <a:moveTo>
                    <a:pt x="158687" y="79343"/>
                  </a:moveTo>
                  <a:cubicBezTo>
                    <a:pt x="158687" y="123158"/>
                    <a:pt x="123158" y="158687"/>
                    <a:pt x="79343" y="158687"/>
                  </a:cubicBezTo>
                  <a:cubicBezTo>
                    <a:pt x="35528" y="158687"/>
                    <a:pt x="0" y="123158"/>
                    <a:pt x="0" y="79343"/>
                  </a:cubicBezTo>
                  <a:cubicBezTo>
                    <a:pt x="0" y="35528"/>
                    <a:pt x="35528" y="0"/>
                    <a:pt x="79343" y="0"/>
                  </a:cubicBezTo>
                  <a:cubicBezTo>
                    <a:pt x="123254" y="0"/>
                    <a:pt x="158687" y="35528"/>
                    <a:pt x="158687" y="79343"/>
                  </a:cubicBezTo>
                  <a:lnTo>
                    <a:pt x="158687" y="793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3D3EA75D-4750-4CDA-9788-7B73532003D3}"/>
                </a:ext>
              </a:extLst>
            </p:cNvPr>
            <p:cNvSpPr/>
            <p:nvPr/>
          </p:nvSpPr>
          <p:spPr bwMode="gray">
            <a:xfrm>
              <a:off x="4304506" y="3829900"/>
              <a:ext cx="3580447" cy="1548009"/>
            </a:xfrm>
            <a:custGeom>
              <a:avLst/>
              <a:gdLst>
                <a:gd name="connsiteX0" fmla="*/ 3027521 w 3580447"/>
                <a:gd name="connsiteY0" fmla="*/ 360338 h 1548009"/>
                <a:gd name="connsiteX1" fmla="*/ 2595086 w 3580447"/>
                <a:gd name="connsiteY1" fmla="*/ 267755 h 1548009"/>
                <a:gd name="connsiteX2" fmla="*/ 2440591 w 3580447"/>
                <a:gd name="connsiteY2" fmla="*/ 34202 h 1548009"/>
                <a:gd name="connsiteX3" fmla="*/ 2382298 w 3580447"/>
                <a:gd name="connsiteY3" fmla="*/ 197 h 1548009"/>
                <a:gd name="connsiteX4" fmla="*/ 2319909 w 3580447"/>
                <a:gd name="connsiteY4" fmla="*/ 25820 h 1548009"/>
                <a:gd name="connsiteX5" fmla="*/ 1788509 w 3580447"/>
                <a:gd name="connsiteY5" fmla="*/ 627419 h 1548009"/>
                <a:gd name="connsiteX6" fmla="*/ 1258919 w 3580447"/>
                <a:gd name="connsiteY6" fmla="*/ 61443 h 1548009"/>
                <a:gd name="connsiteX7" fmla="*/ 1199388 w 3580447"/>
                <a:gd name="connsiteY7" fmla="*/ 37440 h 1548009"/>
                <a:gd name="connsiteX8" fmla="*/ 1142619 w 3580447"/>
                <a:gd name="connsiteY8" fmla="*/ 67349 h 1548009"/>
                <a:gd name="connsiteX9" fmla="*/ 990695 w 3580447"/>
                <a:gd name="connsiteY9" fmla="*/ 266897 h 1548009"/>
                <a:gd name="connsiteX10" fmla="*/ 549021 w 3580447"/>
                <a:gd name="connsiteY10" fmla="*/ 361290 h 1548009"/>
                <a:gd name="connsiteX11" fmla="*/ 0 w 3580447"/>
                <a:gd name="connsiteY11" fmla="*/ 1070331 h 1548009"/>
                <a:gd name="connsiteX12" fmla="*/ 0 w 3580447"/>
                <a:gd name="connsiteY12" fmla="*/ 1248163 h 1548009"/>
                <a:gd name="connsiteX13" fmla="*/ 299847 w 3580447"/>
                <a:gd name="connsiteY13" fmla="*/ 1548010 h 1548009"/>
                <a:gd name="connsiteX14" fmla="*/ 1522190 w 3580447"/>
                <a:gd name="connsiteY14" fmla="*/ 1548010 h 1548009"/>
                <a:gd name="connsiteX15" fmla="*/ 1522476 w 3580447"/>
                <a:gd name="connsiteY15" fmla="*/ 1548010 h 1548009"/>
                <a:gd name="connsiteX16" fmla="*/ 1522762 w 3580447"/>
                <a:gd name="connsiteY16" fmla="*/ 1548010 h 1548009"/>
                <a:gd name="connsiteX17" fmla="*/ 2094833 w 3580447"/>
                <a:gd name="connsiteY17" fmla="*/ 1548010 h 1548009"/>
                <a:gd name="connsiteX18" fmla="*/ 2095214 w 3580447"/>
                <a:gd name="connsiteY18" fmla="*/ 1548010 h 1548009"/>
                <a:gd name="connsiteX19" fmla="*/ 2095500 w 3580447"/>
                <a:gd name="connsiteY19" fmla="*/ 1548010 h 1548009"/>
                <a:gd name="connsiteX20" fmla="*/ 3280601 w 3580447"/>
                <a:gd name="connsiteY20" fmla="*/ 1548010 h 1548009"/>
                <a:gd name="connsiteX21" fmla="*/ 3580448 w 3580447"/>
                <a:gd name="connsiteY21" fmla="*/ 1248163 h 1548009"/>
                <a:gd name="connsiteX22" fmla="*/ 3580448 w 3580447"/>
                <a:gd name="connsiteY22" fmla="*/ 1070427 h 1548009"/>
                <a:gd name="connsiteX23" fmla="*/ 3027521 w 3580447"/>
                <a:gd name="connsiteY23" fmla="*/ 360338 h 1548009"/>
                <a:gd name="connsiteX24" fmla="*/ 3027521 w 3580447"/>
                <a:gd name="connsiteY24" fmla="*/ 360338 h 1548009"/>
                <a:gd name="connsiteX25" fmla="*/ 2368296 w 3580447"/>
                <a:gd name="connsiteY25" fmla="*/ 201270 h 1548009"/>
                <a:gd name="connsiteX26" fmla="*/ 2480024 w 3580447"/>
                <a:gd name="connsiteY26" fmla="*/ 370244 h 1548009"/>
                <a:gd name="connsiteX27" fmla="*/ 2202942 w 3580447"/>
                <a:gd name="connsiteY27" fmla="*/ 920503 h 1548009"/>
                <a:gd name="connsiteX28" fmla="*/ 1905476 w 3580447"/>
                <a:gd name="connsiteY28" fmla="*/ 725336 h 1548009"/>
                <a:gd name="connsiteX29" fmla="*/ 2368296 w 3580447"/>
                <a:gd name="connsiteY29" fmla="*/ 201270 h 1548009"/>
                <a:gd name="connsiteX30" fmla="*/ 1789557 w 3580447"/>
                <a:gd name="connsiteY30" fmla="*/ 831540 h 1548009"/>
                <a:gd name="connsiteX31" fmla="*/ 1887760 w 3580447"/>
                <a:gd name="connsiteY31" fmla="*/ 896024 h 1548009"/>
                <a:gd name="connsiteX32" fmla="*/ 1999964 w 3580447"/>
                <a:gd name="connsiteY32" fmla="*/ 1395515 h 1548009"/>
                <a:gd name="connsiteX33" fmla="*/ 1612202 w 3580447"/>
                <a:gd name="connsiteY33" fmla="*/ 1395515 h 1548009"/>
                <a:gd name="connsiteX34" fmla="*/ 1695545 w 3580447"/>
                <a:gd name="connsiteY34" fmla="*/ 891357 h 1548009"/>
                <a:gd name="connsiteX35" fmla="*/ 1789557 w 3580447"/>
                <a:gd name="connsiteY35" fmla="*/ 831540 h 1548009"/>
                <a:gd name="connsiteX36" fmla="*/ 1209294 w 3580447"/>
                <a:gd name="connsiteY36" fmla="*/ 231465 h 1548009"/>
                <a:gd name="connsiteX37" fmla="*/ 1671733 w 3580447"/>
                <a:gd name="connsiteY37" fmla="*/ 725717 h 1548009"/>
                <a:gd name="connsiteX38" fmla="*/ 1367790 w 3580447"/>
                <a:gd name="connsiteY38" fmla="*/ 918979 h 1548009"/>
                <a:gd name="connsiteX39" fmla="*/ 1118521 w 3580447"/>
                <a:gd name="connsiteY39" fmla="*/ 350527 h 1548009"/>
                <a:gd name="connsiteX40" fmla="*/ 1209294 w 3580447"/>
                <a:gd name="connsiteY40" fmla="*/ 231465 h 1548009"/>
                <a:gd name="connsiteX41" fmla="*/ 152400 w 3580447"/>
                <a:gd name="connsiteY41" fmla="*/ 1248068 h 1548009"/>
                <a:gd name="connsiteX42" fmla="*/ 152400 w 3580447"/>
                <a:gd name="connsiteY42" fmla="*/ 1070236 h 1548009"/>
                <a:gd name="connsiteX43" fmla="*/ 586835 w 3580447"/>
                <a:gd name="connsiteY43" fmla="*/ 508928 h 1548009"/>
                <a:gd name="connsiteX44" fmla="*/ 983647 w 3580447"/>
                <a:gd name="connsiteY44" fmla="*/ 422536 h 1548009"/>
                <a:gd name="connsiteX45" fmla="*/ 1263968 w 3580447"/>
                <a:gd name="connsiteY45" fmla="*/ 1061663 h 1548009"/>
                <a:gd name="connsiteX46" fmla="*/ 1311593 w 3580447"/>
                <a:gd name="connsiteY46" fmla="*/ 1103954 h 1548009"/>
                <a:gd name="connsiteX47" fmla="*/ 1374743 w 3580447"/>
                <a:gd name="connsiteY47" fmla="*/ 1095382 h 1548009"/>
                <a:gd name="connsiteX48" fmla="*/ 1523048 w 3580447"/>
                <a:gd name="connsiteY48" fmla="*/ 1001085 h 1548009"/>
                <a:gd name="connsiteX49" fmla="*/ 1457801 w 3580447"/>
                <a:gd name="connsiteY49" fmla="*/ 1395420 h 1548009"/>
                <a:gd name="connsiteX50" fmla="*/ 299847 w 3580447"/>
                <a:gd name="connsiteY50" fmla="*/ 1395420 h 1548009"/>
                <a:gd name="connsiteX51" fmla="*/ 152400 w 3580447"/>
                <a:gd name="connsiteY51" fmla="*/ 1248068 h 1548009"/>
                <a:gd name="connsiteX52" fmla="*/ 152400 w 3580447"/>
                <a:gd name="connsiteY52" fmla="*/ 1248068 h 1548009"/>
                <a:gd name="connsiteX53" fmla="*/ 3427953 w 3580447"/>
                <a:gd name="connsiteY53" fmla="*/ 1248068 h 1548009"/>
                <a:gd name="connsiteX54" fmla="*/ 3280601 w 3580447"/>
                <a:gd name="connsiteY54" fmla="*/ 1395420 h 1548009"/>
                <a:gd name="connsiteX55" fmla="*/ 2156270 w 3580447"/>
                <a:gd name="connsiteY55" fmla="*/ 1395420 h 1548009"/>
                <a:gd name="connsiteX56" fmla="*/ 2071021 w 3580447"/>
                <a:gd name="connsiteY56" fmla="*/ 1016134 h 1548009"/>
                <a:gd name="connsiteX57" fmla="*/ 2190845 w 3580447"/>
                <a:gd name="connsiteY57" fmla="*/ 1094715 h 1548009"/>
                <a:gd name="connsiteX58" fmla="*/ 2232660 w 3580447"/>
                <a:gd name="connsiteY58" fmla="*/ 1107193 h 1548009"/>
                <a:gd name="connsiteX59" fmla="*/ 2252377 w 3580447"/>
                <a:gd name="connsiteY59" fmla="*/ 1104621 h 1548009"/>
                <a:gd name="connsiteX60" fmla="*/ 2300764 w 3580447"/>
                <a:gd name="connsiteY60" fmla="*/ 1065283 h 1548009"/>
                <a:gd name="connsiteX61" fmla="*/ 2622233 w 3580447"/>
                <a:gd name="connsiteY61" fmla="*/ 426918 h 1548009"/>
                <a:gd name="connsiteX62" fmla="*/ 2989993 w 3580447"/>
                <a:gd name="connsiteY62" fmla="*/ 508070 h 1548009"/>
                <a:gd name="connsiteX63" fmla="*/ 3427953 w 3580447"/>
                <a:gd name="connsiteY63" fmla="*/ 1070331 h 1548009"/>
                <a:gd name="connsiteX64" fmla="*/ 3427953 w 3580447"/>
                <a:gd name="connsiteY64" fmla="*/ 1248068 h 154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580447" h="1548009">
                  <a:moveTo>
                    <a:pt x="3027521" y="360338"/>
                  </a:moveTo>
                  <a:cubicBezTo>
                    <a:pt x="2880265" y="322809"/>
                    <a:pt x="2749487" y="292615"/>
                    <a:pt x="2595086" y="267755"/>
                  </a:cubicBezTo>
                  <a:lnTo>
                    <a:pt x="2440591" y="34202"/>
                  </a:lnTo>
                  <a:cubicBezTo>
                    <a:pt x="2427542" y="14390"/>
                    <a:pt x="2406015" y="1817"/>
                    <a:pt x="2382298" y="197"/>
                  </a:cubicBezTo>
                  <a:cubicBezTo>
                    <a:pt x="2358676" y="-1517"/>
                    <a:pt x="2335530" y="8008"/>
                    <a:pt x="2319909" y="25820"/>
                  </a:cubicBezTo>
                  <a:lnTo>
                    <a:pt x="1788509" y="627419"/>
                  </a:lnTo>
                  <a:lnTo>
                    <a:pt x="1258919" y="61443"/>
                  </a:lnTo>
                  <a:cubicBezTo>
                    <a:pt x="1243584" y="45060"/>
                    <a:pt x="1221867" y="36393"/>
                    <a:pt x="1199388" y="37440"/>
                  </a:cubicBezTo>
                  <a:cubicBezTo>
                    <a:pt x="1176909" y="38583"/>
                    <a:pt x="1156145" y="49537"/>
                    <a:pt x="1142619" y="67349"/>
                  </a:cubicBezTo>
                  <a:lnTo>
                    <a:pt x="990695" y="266897"/>
                  </a:lnTo>
                  <a:cubicBezTo>
                    <a:pt x="832104" y="292139"/>
                    <a:pt x="698945" y="323000"/>
                    <a:pt x="549021" y="361290"/>
                  </a:cubicBezTo>
                  <a:cubicBezTo>
                    <a:pt x="225743" y="443967"/>
                    <a:pt x="0" y="735432"/>
                    <a:pt x="0" y="1070331"/>
                  </a:cubicBezTo>
                  <a:lnTo>
                    <a:pt x="0" y="1248163"/>
                  </a:lnTo>
                  <a:cubicBezTo>
                    <a:pt x="0" y="1413517"/>
                    <a:pt x="134493" y="1548010"/>
                    <a:pt x="299847" y="1548010"/>
                  </a:cubicBezTo>
                  <a:lnTo>
                    <a:pt x="1522190" y="1548010"/>
                  </a:lnTo>
                  <a:cubicBezTo>
                    <a:pt x="1522286" y="1548010"/>
                    <a:pt x="1522381" y="1548010"/>
                    <a:pt x="1522476" y="1548010"/>
                  </a:cubicBezTo>
                  <a:cubicBezTo>
                    <a:pt x="1522571" y="1548010"/>
                    <a:pt x="1522667" y="1548010"/>
                    <a:pt x="1522762" y="1548010"/>
                  </a:cubicBezTo>
                  <a:lnTo>
                    <a:pt x="2094833" y="1548010"/>
                  </a:lnTo>
                  <a:cubicBezTo>
                    <a:pt x="2094929" y="1548010"/>
                    <a:pt x="2095024" y="1548010"/>
                    <a:pt x="2095214" y="1548010"/>
                  </a:cubicBezTo>
                  <a:cubicBezTo>
                    <a:pt x="2095310" y="1548010"/>
                    <a:pt x="2095405" y="1548010"/>
                    <a:pt x="2095500" y="1548010"/>
                  </a:cubicBezTo>
                  <a:lnTo>
                    <a:pt x="3280601" y="1548010"/>
                  </a:lnTo>
                  <a:cubicBezTo>
                    <a:pt x="3445955" y="1548010"/>
                    <a:pt x="3580448" y="1413517"/>
                    <a:pt x="3580448" y="1248163"/>
                  </a:cubicBezTo>
                  <a:lnTo>
                    <a:pt x="3580448" y="1070427"/>
                  </a:lnTo>
                  <a:cubicBezTo>
                    <a:pt x="3580353" y="735242"/>
                    <a:pt x="3352991" y="443301"/>
                    <a:pt x="3027521" y="360338"/>
                  </a:cubicBezTo>
                  <a:lnTo>
                    <a:pt x="3027521" y="360338"/>
                  </a:lnTo>
                  <a:close/>
                  <a:moveTo>
                    <a:pt x="2368296" y="201270"/>
                  </a:moveTo>
                  <a:lnTo>
                    <a:pt x="2480024" y="370244"/>
                  </a:lnTo>
                  <a:lnTo>
                    <a:pt x="2202942" y="920503"/>
                  </a:lnTo>
                  <a:lnTo>
                    <a:pt x="1905476" y="725336"/>
                  </a:lnTo>
                  <a:lnTo>
                    <a:pt x="2368296" y="201270"/>
                  </a:lnTo>
                  <a:close/>
                  <a:moveTo>
                    <a:pt x="1789557" y="831540"/>
                  </a:moveTo>
                  <a:lnTo>
                    <a:pt x="1887760" y="896024"/>
                  </a:lnTo>
                  <a:lnTo>
                    <a:pt x="1999964" y="1395515"/>
                  </a:lnTo>
                  <a:lnTo>
                    <a:pt x="1612202" y="1395515"/>
                  </a:lnTo>
                  <a:lnTo>
                    <a:pt x="1695545" y="891357"/>
                  </a:lnTo>
                  <a:lnTo>
                    <a:pt x="1789557" y="831540"/>
                  </a:lnTo>
                  <a:close/>
                  <a:moveTo>
                    <a:pt x="1209294" y="231465"/>
                  </a:moveTo>
                  <a:lnTo>
                    <a:pt x="1671733" y="725717"/>
                  </a:lnTo>
                  <a:lnTo>
                    <a:pt x="1367790" y="918979"/>
                  </a:lnTo>
                  <a:lnTo>
                    <a:pt x="1118521" y="350527"/>
                  </a:lnTo>
                  <a:lnTo>
                    <a:pt x="1209294" y="231465"/>
                  </a:lnTo>
                  <a:close/>
                  <a:moveTo>
                    <a:pt x="152400" y="1248068"/>
                  </a:moveTo>
                  <a:lnTo>
                    <a:pt x="152400" y="1070236"/>
                  </a:lnTo>
                  <a:cubicBezTo>
                    <a:pt x="152400" y="805155"/>
                    <a:pt x="330994" y="574269"/>
                    <a:pt x="586835" y="508928"/>
                  </a:cubicBezTo>
                  <a:cubicBezTo>
                    <a:pt x="722662" y="474257"/>
                    <a:pt x="844106" y="445872"/>
                    <a:pt x="983647" y="422536"/>
                  </a:cubicBezTo>
                  <a:lnTo>
                    <a:pt x="1263968" y="1061663"/>
                  </a:lnTo>
                  <a:cubicBezTo>
                    <a:pt x="1272921" y="1082047"/>
                    <a:pt x="1290257" y="1097478"/>
                    <a:pt x="1311593" y="1103954"/>
                  </a:cubicBezTo>
                  <a:cubicBezTo>
                    <a:pt x="1332929" y="1110432"/>
                    <a:pt x="1355979" y="1107288"/>
                    <a:pt x="1374743" y="1095382"/>
                  </a:cubicBezTo>
                  <a:lnTo>
                    <a:pt x="1523048" y="1001085"/>
                  </a:lnTo>
                  <a:lnTo>
                    <a:pt x="1457801" y="1395420"/>
                  </a:lnTo>
                  <a:lnTo>
                    <a:pt x="299847" y="1395420"/>
                  </a:lnTo>
                  <a:cubicBezTo>
                    <a:pt x="218599" y="1395420"/>
                    <a:pt x="152400" y="1329316"/>
                    <a:pt x="152400" y="1248068"/>
                  </a:cubicBezTo>
                  <a:lnTo>
                    <a:pt x="152400" y="1248068"/>
                  </a:lnTo>
                  <a:close/>
                  <a:moveTo>
                    <a:pt x="3427953" y="1248068"/>
                  </a:moveTo>
                  <a:cubicBezTo>
                    <a:pt x="3427953" y="1329316"/>
                    <a:pt x="3361849" y="1395420"/>
                    <a:pt x="3280601" y="1395420"/>
                  </a:cubicBezTo>
                  <a:lnTo>
                    <a:pt x="2156270" y="1395420"/>
                  </a:lnTo>
                  <a:lnTo>
                    <a:pt x="2071021" y="1016134"/>
                  </a:lnTo>
                  <a:lnTo>
                    <a:pt x="2190845" y="1094715"/>
                  </a:lnTo>
                  <a:cubicBezTo>
                    <a:pt x="2203418" y="1102907"/>
                    <a:pt x="2217896" y="1107193"/>
                    <a:pt x="2232660" y="1107193"/>
                  </a:cubicBezTo>
                  <a:cubicBezTo>
                    <a:pt x="2239232" y="1107193"/>
                    <a:pt x="2245900" y="1106336"/>
                    <a:pt x="2252377" y="1104621"/>
                  </a:cubicBezTo>
                  <a:cubicBezTo>
                    <a:pt x="2273332" y="1099002"/>
                    <a:pt x="2290953" y="1084714"/>
                    <a:pt x="2300764" y="1065283"/>
                  </a:cubicBezTo>
                  <a:lnTo>
                    <a:pt x="2622233" y="426918"/>
                  </a:lnTo>
                  <a:cubicBezTo>
                    <a:pt x="2749582" y="449206"/>
                    <a:pt x="2863406" y="475781"/>
                    <a:pt x="2989993" y="508070"/>
                  </a:cubicBezTo>
                  <a:cubicBezTo>
                    <a:pt x="3247930" y="573793"/>
                    <a:pt x="3427953" y="804965"/>
                    <a:pt x="3427953" y="1070331"/>
                  </a:cubicBezTo>
                  <a:lnTo>
                    <a:pt x="3427953" y="12480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5C1F1A3-F4B2-4495-B32D-F7B002ACBD00}"/>
                </a:ext>
              </a:extLst>
            </p:cNvPr>
            <p:cNvSpPr/>
            <p:nvPr/>
          </p:nvSpPr>
          <p:spPr bwMode="gray">
            <a:xfrm>
              <a:off x="4893246" y="1476470"/>
              <a:ext cx="2392394" cy="2450020"/>
            </a:xfrm>
            <a:custGeom>
              <a:avLst/>
              <a:gdLst>
                <a:gd name="connsiteX0" fmla="*/ 359188 w 2392394"/>
                <a:gd name="connsiteY0" fmla="*/ 1854041 h 2450020"/>
                <a:gd name="connsiteX1" fmla="*/ 1185196 w 2392394"/>
                <a:gd name="connsiteY1" fmla="*/ 2450021 h 2450020"/>
                <a:gd name="connsiteX2" fmla="*/ 2055495 w 2392394"/>
                <a:gd name="connsiteY2" fmla="*/ 1579721 h 2450020"/>
                <a:gd name="connsiteX3" fmla="*/ 2055495 w 2392394"/>
                <a:gd name="connsiteY3" fmla="*/ 886492 h 2450020"/>
                <a:gd name="connsiteX4" fmla="*/ 2392394 w 2392394"/>
                <a:gd name="connsiteY4" fmla="*/ 463582 h 2450020"/>
                <a:gd name="connsiteX5" fmla="*/ 2392394 w 2392394"/>
                <a:gd name="connsiteY5" fmla="*/ 361188 h 2450020"/>
                <a:gd name="connsiteX6" fmla="*/ 2316194 w 2392394"/>
                <a:gd name="connsiteY6" fmla="*/ 284988 h 2450020"/>
                <a:gd name="connsiteX7" fmla="*/ 2239994 w 2392394"/>
                <a:gd name="connsiteY7" fmla="*/ 361188 h 2450020"/>
                <a:gd name="connsiteX8" fmla="*/ 2239994 w 2392394"/>
                <a:gd name="connsiteY8" fmla="*/ 463582 h 2450020"/>
                <a:gd name="connsiteX9" fmla="*/ 1958530 w 2392394"/>
                <a:gd name="connsiteY9" fmla="*/ 745141 h 2450020"/>
                <a:gd name="connsiteX10" fmla="*/ 763619 w 2392394"/>
                <a:gd name="connsiteY10" fmla="*/ 745141 h 2450020"/>
                <a:gd name="connsiteX11" fmla="*/ 756475 w 2392394"/>
                <a:gd name="connsiteY11" fmla="*/ 745522 h 2450020"/>
                <a:gd name="connsiteX12" fmla="*/ 749332 w 2392394"/>
                <a:gd name="connsiteY12" fmla="*/ 745141 h 2450020"/>
                <a:gd name="connsiteX13" fmla="*/ 314706 w 2392394"/>
                <a:gd name="connsiteY13" fmla="*/ 1179767 h 2450020"/>
                <a:gd name="connsiteX14" fmla="*/ 314706 w 2392394"/>
                <a:gd name="connsiteY14" fmla="*/ 1579817 h 2450020"/>
                <a:gd name="connsiteX15" fmla="*/ 321183 w 2392394"/>
                <a:gd name="connsiteY15" fmla="*/ 1686116 h 2450020"/>
                <a:gd name="connsiteX16" fmla="*/ 152400 w 2392394"/>
                <a:gd name="connsiteY16" fmla="*/ 1348835 h 2450020"/>
                <a:gd name="connsiteX17" fmla="*/ 152400 w 2392394"/>
                <a:gd name="connsiteY17" fmla="*/ 633032 h 2450020"/>
                <a:gd name="connsiteX18" fmla="*/ 403384 w 2392394"/>
                <a:gd name="connsiteY18" fmla="*/ 382143 h 2450020"/>
                <a:gd name="connsiteX19" fmla="*/ 496538 w 2392394"/>
                <a:gd name="connsiteY19" fmla="*/ 382143 h 2450020"/>
                <a:gd name="connsiteX20" fmla="*/ 572738 w 2392394"/>
                <a:gd name="connsiteY20" fmla="*/ 305943 h 2450020"/>
                <a:gd name="connsiteX21" fmla="*/ 726281 w 2392394"/>
                <a:gd name="connsiteY21" fmla="*/ 152400 h 2450020"/>
                <a:gd name="connsiteX22" fmla="*/ 1982153 w 2392394"/>
                <a:gd name="connsiteY22" fmla="*/ 152400 h 2450020"/>
                <a:gd name="connsiteX23" fmla="*/ 2058353 w 2392394"/>
                <a:gd name="connsiteY23" fmla="*/ 76200 h 2450020"/>
                <a:gd name="connsiteX24" fmla="*/ 1982153 w 2392394"/>
                <a:gd name="connsiteY24" fmla="*/ 0 h 2450020"/>
                <a:gd name="connsiteX25" fmla="*/ 726377 w 2392394"/>
                <a:gd name="connsiteY25" fmla="*/ 0 h 2450020"/>
                <a:gd name="connsiteX26" fmla="*/ 429958 w 2392394"/>
                <a:gd name="connsiteY26" fmla="*/ 229838 h 2450020"/>
                <a:gd name="connsiteX27" fmla="*/ 403384 w 2392394"/>
                <a:gd name="connsiteY27" fmla="*/ 229838 h 2450020"/>
                <a:gd name="connsiteX28" fmla="*/ 0 w 2392394"/>
                <a:gd name="connsiteY28" fmla="*/ 633222 h 2450020"/>
                <a:gd name="connsiteX29" fmla="*/ 0 w 2392394"/>
                <a:gd name="connsiteY29" fmla="*/ 1348835 h 2450020"/>
                <a:gd name="connsiteX30" fmla="*/ 359188 w 2392394"/>
                <a:gd name="connsiteY30" fmla="*/ 1854041 h 2450020"/>
                <a:gd name="connsiteX31" fmla="*/ 359188 w 2392394"/>
                <a:gd name="connsiteY31" fmla="*/ 1854041 h 2450020"/>
                <a:gd name="connsiteX32" fmla="*/ 467297 w 2392394"/>
                <a:gd name="connsiteY32" fmla="*/ 1179671 h 2450020"/>
                <a:gd name="connsiteX33" fmla="*/ 749427 w 2392394"/>
                <a:gd name="connsiteY33" fmla="*/ 897541 h 2450020"/>
                <a:gd name="connsiteX34" fmla="*/ 756571 w 2392394"/>
                <a:gd name="connsiteY34" fmla="*/ 897160 h 2450020"/>
                <a:gd name="connsiteX35" fmla="*/ 763715 w 2392394"/>
                <a:gd name="connsiteY35" fmla="*/ 897541 h 2450020"/>
                <a:gd name="connsiteX36" fmla="*/ 1903000 w 2392394"/>
                <a:gd name="connsiteY36" fmla="*/ 897541 h 2450020"/>
                <a:gd name="connsiteX37" fmla="*/ 1903000 w 2392394"/>
                <a:gd name="connsiteY37" fmla="*/ 1579721 h 2450020"/>
                <a:gd name="connsiteX38" fmla="*/ 1185101 w 2392394"/>
                <a:gd name="connsiteY38" fmla="*/ 2297621 h 2450020"/>
                <a:gd name="connsiteX39" fmla="*/ 467201 w 2392394"/>
                <a:gd name="connsiteY39" fmla="*/ 1579721 h 2450020"/>
                <a:gd name="connsiteX40" fmla="*/ 467201 w 2392394"/>
                <a:gd name="connsiteY40" fmla="*/ 1179671 h 245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392394" h="2450020">
                  <a:moveTo>
                    <a:pt x="359188" y="1854041"/>
                  </a:moveTo>
                  <a:cubicBezTo>
                    <a:pt x="474345" y="2199894"/>
                    <a:pt x="801148" y="2450021"/>
                    <a:pt x="1185196" y="2450021"/>
                  </a:cubicBezTo>
                  <a:cubicBezTo>
                    <a:pt x="1665065" y="2450021"/>
                    <a:pt x="2055495" y="2059591"/>
                    <a:pt x="2055495" y="1579721"/>
                  </a:cubicBezTo>
                  <a:lnTo>
                    <a:pt x="2055495" y="886492"/>
                  </a:lnTo>
                  <a:cubicBezTo>
                    <a:pt x="2248186" y="842296"/>
                    <a:pt x="2392394" y="669512"/>
                    <a:pt x="2392394" y="463582"/>
                  </a:cubicBezTo>
                  <a:lnTo>
                    <a:pt x="2392394" y="361188"/>
                  </a:lnTo>
                  <a:cubicBezTo>
                    <a:pt x="2392394" y="319087"/>
                    <a:pt x="2358295" y="284988"/>
                    <a:pt x="2316194" y="284988"/>
                  </a:cubicBezTo>
                  <a:cubicBezTo>
                    <a:pt x="2274094" y="284988"/>
                    <a:pt x="2239994" y="319087"/>
                    <a:pt x="2239994" y="361188"/>
                  </a:cubicBezTo>
                  <a:lnTo>
                    <a:pt x="2239994" y="463582"/>
                  </a:lnTo>
                  <a:cubicBezTo>
                    <a:pt x="2239994" y="618839"/>
                    <a:pt x="2113693" y="745141"/>
                    <a:pt x="1958530" y="745141"/>
                  </a:cubicBezTo>
                  <a:lnTo>
                    <a:pt x="763619" y="745141"/>
                  </a:lnTo>
                  <a:cubicBezTo>
                    <a:pt x="761238" y="745141"/>
                    <a:pt x="758857" y="745331"/>
                    <a:pt x="756475" y="745522"/>
                  </a:cubicBezTo>
                  <a:cubicBezTo>
                    <a:pt x="754094" y="745331"/>
                    <a:pt x="751808" y="745141"/>
                    <a:pt x="749332" y="745141"/>
                  </a:cubicBezTo>
                  <a:cubicBezTo>
                    <a:pt x="509683" y="745141"/>
                    <a:pt x="314706" y="940118"/>
                    <a:pt x="314706" y="1179767"/>
                  </a:cubicBezTo>
                  <a:lnTo>
                    <a:pt x="314706" y="1579817"/>
                  </a:lnTo>
                  <a:cubicBezTo>
                    <a:pt x="314706" y="1615821"/>
                    <a:pt x="316897" y="1651254"/>
                    <a:pt x="321183" y="1686116"/>
                  </a:cubicBezTo>
                  <a:cubicBezTo>
                    <a:pt x="166306" y="1619536"/>
                    <a:pt x="152400" y="1417796"/>
                    <a:pt x="152400" y="1348835"/>
                  </a:cubicBezTo>
                  <a:lnTo>
                    <a:pt x="152400" y="633032"/>
                  </a:lnTo>
                  <a:cubicBezTo>
                    <a:pt x="152400" y="494633"/>
                    <a:pt x="264985" y="382143"/>
                    <a:pt x="403384" y="382143"/>
                  </a:cubicBezTo>
                  <a:lnTo>
                    <a:pt x="496538" y="382143"/>
                  </a:lnTo>
                  <a:cubicBezTo>
                    <a:pt x="538639" y="382143"/>
                    <a:pt x="572738" y="347948"/>
                    <a:pt x="572738" y="305943"/>
                  </a:cubicBezTo>
                  <a:cubicBezTo>
                    <a:pt x="572738" y="221266"/>
                    <a:pt x="641604" y="152400"/>
                    <a:pt x="726281" y="152400"/>
                  </a:cubicBezTo>
                  <a:lnTo>
                    <a:pt x="1982153" y="152400"/>
                  </a:lnTo>
                  <a:cubicBezTo>
                    <a:pt x="2024253" y="152400"/>
                    <a:pt x="2058353" y="118301"/>
                    <a:pt x="2058353" y="76200"/>
                  </a:cubicBezTo>
                  <a:cubicBezTo>
                    <a:pt x="2058353" y="34100"/>
                    <a:pt x="2024158" y="0"/>
                    <a:pt x="1982153" y="0"/>
                  </a:cubicBezTo>
                  <a:lnTo>
                    <a:pt x="726377" y="0"/>
                  </a:lnTo>
                  <a:cubicBezTo>
                    <a:pt x="583978" y="0"/>
                    <a:pt x="463963" y="97822"/>
                    <a:pt x="429958" y="229838"/>
                  </a:cubicBezTo>
                  <a:lnTo>
                    <a:pt x="403384" y="229838"/>
                  </a:lnTo>
                  <a:cubicBezTo>
                    <a:pt x="180975" y="229838"/>
                    <a:pt x="0" y="410813"/>
                    <a:pt x="0" y="633222"/>
                  </a:cubicBezTo>
                  <a:lnTo>
                    <a:pt x="0" y="1348835"/>
                  </a:lnTo>
                  <a:cubicBezTo>
                    <a:pt x="95" y="1626299"/>
                    <a:pt x="139160" y="1818608"/>
                    <a:pt x="359188" y="1854041"/>
                  </a:cubicBezTo>
                  <a:lnTo>
                    <a:pt x="359188" y="1854041"/>
                  </a:lnTo>
                  <a:close/>
                  <a:moveTo>
                    <a:pt x="467297" y="1179671"/>
                  </a:moveTo>
                  <a:cubicBezTo>
                    <a:pt x="467297" y="1024128"/>
                    <a:pt x="593884" y="897541"/>
                    <a:pt x="749427" y="897541"/>
                  </a:cubicBezTo>
                  <a:cubicBezTo>
                    <a:pt x="751808" y="897541"/>
                    <a:pt x="754190" y="897350"/>
                    <a:pt x="756571" y="897160"/>
                  </a:cubicBezTo>
                  <a:cubicBezTo>
                    <a:pt x="758952" y="897350"/>
                    <a:pt x="761333" y="897541"/>
                    <a:pt x="763715" y="897541"/>
                  </a:cubicBezTo>
                  <a:lnTo>
                    <a:pt x="1903000" y="897541"/>
                  </a:lnTo>
                  <a:lnTo>
                    <a:pt x="1903000" y="1579721"/>
                  </a:lnTo>
                  <a:cubicBezTo>
                    <a:pt x="1903000" y="1975580"/>
                    <a:pt x="1580959" y="2297621"/>
                    <a:pt x="1185101" y="2297621"/>
                  </a:cubicBezTo>
                  <a:cubicBezTo>
                    <a:pt x="789242" y="2297621"/>
                    <a:pt x="467201" y="1975580"/>
                    <a:pt x="467201" y="1579721"/>
                  </a:cubicBezTo>
                  <a:lnTo>
                    <a:pt x="467201" y="117967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ED7802AC-6F5B-4909-BF30-1D5EA960769F}"/>
                </a:ext>
              </a:extLst>
            </p:cNvPr>
            <p:cNvSpPr/>
            <p:nvPr/>
          </p:nvSpPr>
          <p:spPr bwMode="gray">
            <a:xfrm>
              <a:off x="5782955" y="3236478"/>
              <a:ext cx="611692" cy="256147"/>
            </a:xfrm>
            <a:custGeom>
              <a:avLst/>
              <a:gdLst>
                <a:gd name="connsiteX0" fmla="*/ 310917 w 611692"/>
                <a:gd name="connsiteY0" fmla="*/ 256148 h 256147"/>
                <a:gd name="connsiteX1" fmla="*/ 589333 w 611692"/>
                <a:gd name="connsiteY1" fmla="*/ 140800 h 256147"/>
                <a:gd name="connsiteX2" fmla="*/ 589333 w 611692"/>
                <a:gd name="connsiteY2" fmla="*/ 32977 h 256147"/>
                <a:gd name="connsiteX3" fmla="*/ 481510 w 611692"/>
                <a:gd name="connsiteY3" fmla="*/ 32977 h 256147"/>
                <a:gd name="connsiteX4" fmla="*/ 310917 w 611692"/>
                <a:gd name="connsiteY4" fmla="*/ 103653 h 256147"/>
                <a:gd name="connsiteX5" fmla="*/ 132609 w 611692"/>
                <a:gd name="connsiteY5" fmla="*/ 24881 h 256147"/>
                <a:gd name="connsiteX6" fmla="*/ 24881 w 611692"/>
                <a:gd name="connsiteY6" fmla="*/ 19928 h 256147"/>
                <a:gd name="connsiteX7" fmla="*/ 19928 w 611692"/>
                <a:gd name="connsiteY7" fmla="*/ 127656 h 256147"/>
                <a:gd name="connsiteX8" fmla="*/ 310917 w 611692"/>
                <a:gd name="connsiteY8" fmla="*/ 256148 h 256147"/>
                <a:gd name="connsiteX9" fmla="*/ 310917 w 611692"/>
                <a:gd name="connsiteY9" fmla="*/ 256148 h 25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692" h="256147">
                  <a:moveTo>
                    <a:pt x="310917" y="256148"/>
                  </a:moveTo>
                  <a:cubicBezTo>
                    <a:pt x="416073" y="256148"/>
                    <a:pt x="514942" y="215191"/>
                    <a:pt x="589333" y="140800"/>
                  </a:cubicBezTo>
                  <a:cubicBezTo>
                    <a:pt x="619146" y="110987"/>
                    <a:pt x="619146" y="62791"/>
                    <a:pt x="589333" y="32977"/>
                  </a:cubicBezTo>
                  <a:cubicBezTo>
                    <a:pt x="559615" y="3164"/>
                    <a:pt x="511323" y="3164"/>
                    <a:pt x="481510" y="32977"/>
                  </a:cubicBezTo>
                  <a:cubicBezTo>
                    <a:pt x="435980" y="78507"/>
                    <a:pt x="375306" y="103653"/>
                    <a:pt x="310917" y="103653"/>
                  </a:cubicBezTo>
                  <a:cubicBezTo>
                    <a:pt x="243194" y="103653"/>
                    <a:pt x="178233" y="74887"/>
                    <a:pt x="132609" y="24881"/>
                  </a:cubicBezTo>
                  <a:cubicBezTo>
                    <a:pt x="104224" y="-6266"/>
                    <a:pt x="56028" y="-8457"/>
                    <a:pt x="24881" y="19928"/>
                  </a:cubicBezTo>
                  <a:cubicBezTo>
                    <a:pt x="-6266" y="48313"/>
                    <a:pt x="-8456" y="96509"/>
                    <a:pt x="19928" y="127656"/>
                  </a:cubicBezTo>
                  <a:cubicBezTo>
                    <a:pt x="94414" y="209285"/>
                    <a:pt x="200522" y="256148"/>
                    <a:pt x="310917" y="256148"/>
                  </a:cubicBezTo>
                  <a:lnTo>
                    <a:pt x="310917" y="2561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E9A21CE4-3288-4504-87E7-0E06D8B78036}"/>
                </a:ext>
              </a:extLst>
            </p:cNvPr>
            <p:cNvSpPr/>
            <p:nvPr/>
          </p:nvSpPr>
          <p:spPr bwMode="gray">
            <a:xfrm>
              <a:off x="7133145" y="147637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1"/>
                    <a:pt x="118301" y="152400"/>
                    <a:pt x="76200" y="152400"/>
                  </a:cubicBezTo>
                  <a:cubicBezTo>
                    <a:pt x="34099" y="152400"/>
                    <a:pt x="0" y="118205"/>
                    <a:pt x="0" y="76200"/>
                  </a:cubicBezTo>
                  <a:cubicBezTo>
                    <a:pt x="0" y="34100"/>
                    <a:pt x="34099" y="0"/>
                    <a:pt x="76200" y="0"/>
                  </a:cubicBezTo>
                  <a:cubicBezTo>
                    <a:pt x="118301" y="0"/>
                    <a:pt x="152400" y="34100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grpSp>
        <p:nvGrpSpPr>
          <p:cNvPr id="46" name="Grafik 238">
            <a:extLst>
              <a:ext uri="{FF2B5EF4-FFF2-40B4-BE49-F238E27FC236}">
                <a16:creationId xmlns:a16="http://schemas.microsoft.com/office/drawing/2014/main" id="{CAF9FCFF-9558-4EBC-BB51-DF57EC363E9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737007" y="4442669"/>
            <a:ext cx="598150" cy="596936"/>
            <a:chOff x="4147342" y="1485900"/>
            <a:chExt cx="3894009" cy="3886104"/>
          </a:xfrm>
          <a:solidFill>
            <a:schemeClr val="accent1"/>
          </a:solidFill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3C81CB5B-39E5-4579-B308-05A7CDB2190A}"/>
                </a:ext>
              </a:extLst>
            </p:cNvPr>
            <p:cNvSpPr/>
            <p:nvPr/>
          </p:nvSpPr>
          <p:spPr bwMode="gray">
            <a:xfrm>
              <a:off x="6928738" y="3892105"/>
              <a:ext cx="574547" cy="1403984"/>
            </a:xfrm>
            <a:custGeom>
              <a:avLst/>
              <a:gdLst>
                <a:gd name="connsiteX0" fmla="*/ 352330 w 574547"/>
                <a:gd name="connsiteY0" fmla="*/ 585883 h 1403984"/>
                <a:gd name="connsiteX1" fmla="*/ 352330 w 574547"/>
                <a:gd name="connsiteY1" fmla="*/ 31909 h 1403984"/>
                <a:gd name="connsiteX2" fmla="*/ 0 w 574547"/>
                <a:gd name="connsiteY2" fmla="*/ 0 h 1403984"/>
                <a:gd name="connsiteX3" fmla="*/ 0 w 574547"/>
                <a:gd name="connsiteY3" fmla="*/ 1403985 h 1403984"/>
                <a:gd name="connsiteX4" fmla="*/ 47530 w 574547"/>
                <a:gd name="connsiteY4" fmla="*/ 1403985 h 1403984"/>
                <a:gd name="connsiteX5" fmla="*/ 47530 w 574547"/>
                <a:gd name="connsiteY5" fmla="*/ 585883 h 1403984"/>
                <a:gd name="connsiteX6" fmla="*/ 358997 w 574547"/>
                <a:gd name="connsiteY6" fmla="*/ 1337691 h 1403984"/>
                <a:gd name="connsiteX7" fmla="*/ 574548 w 574547"/>
                <a:gd name="connsiteY7" fmla="*/ 1122140 h 1403984"/>
                <a:gd name="connsiteX8" fmla="*/ 352330 w 574547"/>
                <a:gd name="connsiteY8" fmla="*/ 585883 h 140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47" h="1403984">
                  <a:moveTo>
                    <a:pt x="352330" y="585883"/>
                  </a:moveTo>
                  <a:lnTo>
                    <a:pt x="352330" y="31909"/>
                  </a:lnTo>
                  <a:lnTo>
                    <a:pt x="0" y="0"/>
                  </a:lnTo>
                  <a:lnTo>
                    <a:pt x="0" y="1403985"/>
                  </a:lnTo>
                  <a:lnTo>
                    <a:pt x="47530" y="1403985"/>
                  </a:lnTo>
                  <a:lnTo>
                    <a:pt x="47530" y="585883"/>
                  </a:lnTo>
                  <a:cubicBezTo>
                    <a:pt x="47530" y="869918"/>
                    <a:pt x="158115" y="1136904"/>
                    <a:pt x="358997" y="1337691"/>
                  </a:cubicBezTo>
                  <a:lnTo>
                    <a:pt x="574548" y="1122140"/>
                  </a:lnTo>
                  <a:cubicBezTo>
                    <a:pt x="431197" y="978980"/>
                    <a:pt x="352330" y="788480"/>
                    <a:pt x="352330" y="5858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8D517B6-A0A8-4943-BF42-E13CBCA2A083}"/>
                </a:ext>
              </a:extLst>
            </p:cNvPr>
            <p:cNvSpPr/>
            <p:nvPr/>
          </p:nvSpPr>
          <p:spPr bwMode="gray">
            <a:xfrm>
              <a:off x="4496624" y="2214372"/>
              <a:ext cx="1753742" cy="1643538"/>
            </a:xfrm>
            <a:custGeom>
              <a:avLst/>
              <a:gdLst>
                <a:gd name="connsiteX0" fmla="*/ 1601819 w 1753742"/>
                <a:gd name="connsiteY0" fmla="*/ 0 h 1643538"/>
                <a:gd name="connsiteX1" fmla="*/ 1449991 w 1753742"/>
                <a:gd name="connsiteY1" fmla="*/ 151828 h 1643538"/>
                <a:gd name="connsiteX2" fmla="*/ 858012 w 1753742"/>
                <a:gd name="connsiteY2" fmla="*/ 743807 h 1643538"/>
                <a:gd name="connsiteX3" fmla="*/ 749808 w 1753742"/>
                <a:gd name="connsiteY3" fmla="*/ 743807 h 1643538"/>
                <a:gd name="connsiteX4" fmla="*/ 740093 w 1753742"/>
                <a:gd name="connsiteY4" fmla="*/ 744283 h 1643538"/>
                <a:gd name="connsiteX5" fmla="*/ 730377 w 1753742"/>
                <a:gd name="connsiteY5" fmla="*/ 743807 h 1643538"/>
                <a:gd name="connsiteX6" fmla="*/ 622173 w 1753742"/>
                <a:gd name="connsiteY6" fmla="*/ 743807 h 1643538"/>
                <a:gd name="connsiteX7" fmla="*/ 30194 w 1753742"/>
                <a:gd name="connsiteY7" fmla="*/ 151828 h 1643538"/>
                <a:gd name="connsiteX8" fmla="*/ 12478 w 1753742"/>
                <a:gd name="connsiteY8" fmla="*/ 80677 h 1643538"/>
                <a:gd name="connsiteX9" fmla="*/ 0 w 1753742"/>
                <a:gd name="connsiteY9" fmla="*/ 140970 h 1643538"/>
                <a:gd name="connsiteX10" fmla="*/ 621221 w 1753742"/>
                <a:gd name="connsiteY10" fmla="*/ 993553 h 1643538"/>
                <a:gd name="connsiteX11" fmla="*/ 621221 w 1753742"/>
                <a:gd name="connsiteY11" fmla="*/ 1643539 h 1643538"/>
                <a:gd name="connsiteX12" fmla="*/ 1076516 w 1753742"/>
                <a:gd name="connsiteY12" fmla="*/ 1643539 h 1643538"/>
                <a:gd name="connsiteX13" fmla="*/ 1076516 w 1753742"/>
                <a:gd name="connsiteY13" fmla="*/ 1020508 h 1643538"/>
                <a:gd name="connsiteX14" fmla="*/ 1753743 w 1753742"/>
                <a:gd name="connsiteY14" fmla="*/ 151924 h 1643538"/>
                <a:gd name="connsiteX15" fmla="*/ 1601819 w 1753742"/>
                <a:gd name="connsiteY15" fmla="*/ 0 h 164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3742" h="1643538">
                  <a:moveTo>
                    <a:pt x="1601819" y="0"/>
                  </a:moveTo>
                  <a:cubicBezTo>
                    <a:pt x="1517999" y="0"/>
                    <a:pt x="1449991" y="68008"/>
                    <a:pt x="1449991" y="151828"/>
                  </a:cubicBezTo>
                  <a:cubicBezTo>
                    <a:pt x="1449991" y="478250"/>
                    <a:pt x="1184434" y="743807"/>
                    <a:pt x="858012" y="743807"/>
                  </a:cubicBezTo>
                  <a:lnTo>
                    <a:pt x="749808" y="743807"/>
                  </a:lnTo>
                  <a:cubicBezTo>
                    <a:pt x="746570" y="743807"/>
                    <a:pt x="743331" y="744093"/>
                    <a:pt x="740093" y="744283"/>
                  </a:cubicBezTo>
                  <a:cubicBezTo>
                    <a:pt x="736854" y="744093"/>
                    <a:pt x="733711" y="743807"/>
                    <a:pt x="730377" y="743807"/>
                  </a:cubicBezTo>
                  <a:lnTo>
                    <a:pt x="622173" y="743807"/>
                  </a:lnTo>
                  <a:cubicBezTo>
                    <a:pt x="295751" y="743807"/>
                    <a:pt x="30194" y="478250"/>
                    <a:pt x="30194" y="151828"/>
                  </a:cubicBezTo>
                  <a:cubicBezTo>
                    <a:pt x="30194" y="126111"/>
                    <a:pt x="23717" y="101917"/>
                    <a:pt x="12478" y="80677"/>
                  </a:cubicBezTo>
                  <a:cubicBezTo>
                    <a:pt x="4477" y="99155"/>
                    <a:pt x="0" y="119539"/>
                    <a:pt x="0" y="140970"/>
                  </a:cubicBezTo>
                  <a:cubicBezTo>
                    <a:pt x="0" y="539115"/>
                    <a:pt x="261175" y="877348"/>
                    <a:pt x="621221" y="993553"/>
                  </a:cubicBezTo>
                  <a:lnTo>
                    <a:pt x="621221" y="1643539"/>
                  </a:lnTo>
                  <a:lnTo>
                    <a:pt x="1076516" y="1643539"/>
                  </a:lnTo>
                  <a:lnTo>
                    <a:pt x="1076516" y="1020508"/>
                  </a:lnTo>
                  <a:cubicBezTo>
                    <a:pt x="1465136" y="922782"/>
                    <a:pt x="1753743" y="570452"/>
                    <a:pt x="1753743" y="151924"/>
                  </a:cubicBezTo>
                  <a:cubicBezTo>
                    <a:pt x="1753648" y="67913"/>
                    <a:pt x="1685735" y="0"/>
                    <a:pt x="16018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CE10B9E8-AEC4-445D-A2E8-FFE420EF283E}"/>
                </a:ext>
              </a:extLst>
            </p:cNvPr>
            <p:cNvSpPr/>
            <p:nvPr/>
          </p:nvSpPr>
          <p:spPr bwMode="gray">
            <a:xfrm>
              <a:off x="6373716" y="2231040"/>
              <a:ext cx="1591532" cy="1637537"/>
            </a:xfrm>
            <a:custGeom>
              <a:avLst/>
              <a:gdLst>
                <a:gd name="connsiteX0" fmla="*/ 970312 w 1591532"/>
                <a:gd name="connsiteY0" fmla="*/ 987647 h 1637537"/>
                <a:gd name="connsiteX1" fmla="*/ 1591532 w 1591532"/>
                <a:gd name="connsiteY1" fmla="*/ 135065 h 1637537"/>
                <a:gd name="connsiteX2" fmla="*/ 1508760 w 1591532"/>
                <a:gd name="connsiteY2" fmla="*/ 0 h 1637537"/>
                <a:gd name="connsiteX3" fmla="*/ 1370648 w 1591532"/>
                <a:gd name="connsiteY3" fmla="*/ 0 h 1637537"/>
                <a:gd name="connsiteX4" fmla="*/ 1287875 w 1591532"/>
                <a:gd name="connsiteY4" fmla="*/ 135065 h 1637537"/>
                <a:gd name="connsiteX5" fmla="*/ 695896 w 1591532"/>
                <a:gd name="connsiteY5" fmla="*/ 727043 h 1637537"/>
                <a:gd name="connsiteX6" fmla="*/ 587693 w 1591532"/>
                <a:gd name="connsiteY6" fmla="*/ 727043 h 1637537"/>
                <a:gd name="connsiteX7" fmla="*/ 577977 w 1591532"/>
                <a:gd name="connsiteY7" fmla="*/ 727520 h 1637537"/>
                <a:gd name="connsiteX8" fmla="*/ 568261 w 1591532"/>
                <a:gd name="connsiteY8" fmla="*/ 727043 h 1637537"/>
                <a:gd name="connsiteX9" fmla="*/ 460058 w 1591532"/>
                <a:gd name="connsiteY9" fmla="*/ 727043 h 1637537"/>
                <a:gd name="connsiteX10" fmla="*/ 0 w 1591532"/>
                <a:gd name="connsiteY10" fmla="*/ 507016 h 1637537"/>
                <a:gd name="connsiteX11" fmla="*/ 547592 w 1591532"/>
                <a:gd name="connsiteY11" fmla="*/ 1004221 h 1637537"/>
                <a:gd name="connsiteX12" fmla="*/ 547592 w 1591532"/>
                <a:gd name="connsiteY12" fmla="*/ 1637538 h 1637537"/>
                <a:gd name="connsiteX13" fmla="*/ 970217 w 1591532"/>
                <a:gd name="connsiteY13" fmla="*/ 1637538 h 1637537"/>
                <a:gd name="connsiteX14" fmla="*/ 970217 w 1591532"/>
                <a:gd name="connsiteY14" fmla="*/ 987647 h 163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1532" h="1637537">
                  <a:moveTo>
                    <a:pt x="970312" y="987647"/>
                  </a:moveTo>
                  <a:cubicBezTo>
                    <a:pt x="1330357" y="871537"/>
                    <a:pt x="1591532" y="533210"/>
                    <a:pt x="1591532" y="135065"/>
                  </a:cubicBezTo>
                  <a:cubicBezTo>
                    <a:pt x="1591532" y="76105"/>
                    <a:pt x="1557909" y="25146"/>
                    <a:pt x="1508760" y="0"/>
                  </a:cubicBezTo>
                  <a:cubicBezTo>
                    <a:pt x="1465802" y="0"/>
                    <a:pt x="1419416" y="0"/>
                    <a:pt x="1370648" y="0"/>
                  </a:cubicBezTo>
                  <a:cubicBezTo>
                    <a:pt x="1321594" y="25146"/>
                    <a:pt x="1287875" y="76105"/>
                    <a:pt x="1287875" y="135065"/>
                  </a:cubicBezTo>
                  <a:cubicBezTo>
                    <a:pt x="1287875" y="461486"/>
                    <a:pt x="1022318" y="727043"/>
                    <a:pt x="695896" y="727043"/>
                  </a:cubicBezTo>
                  <a:lnTo>
                    <a:pt x="587693" y="727043"/>
                  </a:lnTo>
                  <a:cubicBezTo>
                    <a:pt x="584359" y="727043"/>
                    <a:pt x="581216" y="727329"/>
                    <a:pt x="577977" y="727520"/>
                  </a:cubicBezTo>
                  <a:cubicBezTo>
                    <a:pt x="574738" y="727329"/>
                    <a:pt x="571595" y="727043"/>
                    <a:pt x="568261" y="727043"/>
                  </a:cubicBezTo>
                  <a:lnTo>
                    <a:pt x="460058" y="727043"/>
                  </a:lnTo>
                  <a:cubicBezTo>
                    <a:pt x="274510" y="727043"/>
                    <a:pt x="108585" y="641128"/>
                    <a:pt x="0" y="507016"/>
                  </a:cubicBezTo>
                  <a:cubicBezTo>
                    <a:pt x="101917" y="741902"/>
                    <a:pt x="301657" y="924973"/>
                    <a:pt x="547592" y="1004221"/>
                  </a:cubicBezTo>
                  <a:lnTo>
                    <a:pt x="547592" y="1637538"/>
                  </a:lnTo>
                  <a:lnTo>
                    <a:pt x="970217" y="1637538"/>
                  </a:lnTo>
                  <a:lnTo>
                    <a:pt x="970217" y="987647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E2071A5-3422-4B33-8314-6D62C6D6A0C1}"/>
                </a:ext>
              </a:extLst>
            </p:cNvPr>
            <p:cNvSpPr/>
            <p:nvPr/>
          </p:nvSpPr>
          <p:spPr bwMode="gray">
            <a:xfrm>
              <a:off x="5130894" y="3857720"/>
              <a:ext cx="386810" cy="1438275"/>
            </a:xfrm>
            <a:custGeom>
              <a:avLst/>
              <a:gdLst>
                <a:gd name="connsiteX0" fmla="*/ 52769 w 386810"/>
                <a:gd name="connsiteY0" fmla="*/ 718280 h 1438275"/>
                <a:gd name="connsiteX1" fmla="*/ 0 w 386810"/>
                <a:gd name="connsiteY1" fmla="*/ 1029748 h 1438275"/>
                <a:gd name="connsiteX2" fmla="*/ 81439 w 386810"/>
                <a:gd name="connsiteY2" fmla="*/ 620268 h 1438275"/>
                <a:gd name="connsiteX3" fmla="*/ 81439 w 386810"/>
                <a:gd name="connsiteY3" fmla="*/ 1438275 h 1438275"/>
                <a:gd name="connsiteX4" fmla="*/ 386810 w 386810"/>
                <a:gd name="connsiteY4" fmla="*/ 1438275 h 1438275"/>
                <a:gd name="connsiteX5" fmla="*/ 386810 w 386810"/>
                <a:gd name="connsiteY5" fmla="*/ 0 h 1438275"/>
                <a:gd name="connsiteX6" fmla="*/ 61722 w 386810"/>
                <a:gd name="connsiteY6" fmla="*/ 1715 h 1438275"/>
                <a:gd name="connsiteX7" fmla="*/ 52769 w 386810"/>
                <a:gd name="connsiteY7" fmla="*/ 718280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810" h="1438275">
                  <a:moveTo>
                    <a:pt x="52769" y="718280"/>
                  </a:moveTo>
                  <a:cubicBezTo>
                    <a:pt x="52769" y="826008"/>
                    <a:pt x="34671" y="930974"/>
                    <a:pt x="0" y="1029748"/>
                  </a:cubicBezTo>
                  <a:cubicBezTo>
                    <a:pt x="53435" y="901732"/>
                    <a:pt x="81439" y="763143"/>
                    <a:pt x="81439" y="620268"/>
                  </a:cubicBezTo>
                  <a:lnTo>
                    <a:pt x="81439" y="1438275"/>
                  </a:lnTo>
                  <a:lnTo>
                    <a:pt x="386810" y="1438275"/>
                  </a:lnTo>
                  <a:lnTo>
                    <a:pt x="386810" y="0"/>
                  </a:lnTo>
                  <a:lnTo>
                    <a:pt x="61722" y="1715"/>
                  </a:lnTo>
                  <a:lnTo>
                    <a:pt x="52769" y="71828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AA7EEF5A-10F7-4377-A97A-5BF54E1F6CD0}"/>
                </a:ext>
              </a:extLst>
            </p:cNvPr>
            <p:cNvSpPr/>
            <p:nvPr/>
          </p:nvSpPr>
          <p:spPr bwMode="gray">
            <a:xfrm>
              <a:off x="5174899" y="2458212"/>
              <a:ext cx="280987" cy="478916"/>
            </a:xfrm>
            <a:custGeom>
              <a:avLst/>
              <a:gdLst>
                <a:gd name="connsiteX0" fmla="*/ 140494 w 280987"/>
                <a:gd name="connsiteY0" fmla="*/ 0 h 478916"/>
                <a:gd name="connsiteX1" fmla="*/ 0 w 280987"/>
                <a:gd name="connsiteY1" fmla="*/ 217742 h 478916"/>
                <a:gd name="connsiteX2" fmla="*/ 0 w 280987"/>
                <a:gd name="connsiteY2" fmla="*/ 261175 h 478916"/>
                <a:gd name="connsiteX3" fmla="*/ 140494 w 280987"/>
                <a:gd name="connsiteY3" fmla="*/ 478917 h 478916"/>
                <a:gd name="connsiteX4" fmla="*/ 280988 w 280987"/>
                <a:gd name="connsiteY4" fmla="*/ 261175 h 478916"/>
                <a:gd name="connsiteX5" fmla="*/ 280988 w 280987"/>
                <a:gd name="connsiteY5" fmla="*/ 217742 h 478916"/>
                <a:gd name="connsiteX6" fmla="*/ 140494 w 280987"/>
                <a:gd name="connsiteY6" fmla="*/ 0 h 47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" h="478916">
                  <a:moveTo>
                    <a:pt x="140494" y="0"/>
                  </a:moveTo>
                  <a:cubicBezTo>
                    <a:pt x="57626" y="37528"/>
                    <a:pt x="0" y="120872"/>
                    <a:pt x="0" y="217742"/>
                  </a:cubicBezTo>
                  <a:lnTo>
                    <a:pt x="0" y="261175"/>
                  </a:lnTo>
                  <a:cubicBezTo>
                    <a:pt x="0" y="358045"/>
                    <a:pt x="57626" y="441388"/>
                    <a:pt x="140494" y="478917"/>
                  </a:cubicBezTo>
                  <a:cubicBezTo>
                    <a:pt x="223361" y="441388"/>
                    <a:pt x="280988" y="358045"/>
                    <a:pt x="280988" y="261175"/>
                  </a:cubicBezTo>
                  <a:lnTo>
                    <a:pt x="280988" y="217742"/>
                  </a:lnTo>
                  <a:cubicBezTo>
                    <a:pt x="280988" y="120872"/>
                    <a:pt x="223266" y="37433"/>
                    <a:pt x="14049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5F825BF1-C9D0-44B5-B4C5-2129FA7D3F7F}"/>
                </a:ext>
              </a:extLst>
            </p:cNvPr>
            <p:cNvSpPr/>
            <p:nvPr/>
          </p:nvSpPr>
          <p:spPr bwMode="gray">
            <a:xfrm>
              <a:off x="6929500" y="2458212"/>
              <a:ext cx="280987" cy="478916"/>
            </a:xfrm>
            <a:custGeom>
              <a:avLst/>
              <a:gdLst>
                <a:gd name="connsiteX0" fmla="*/ 140494 w 280987"/>
                <a:gd name="connsiteY0" fmla="*/ 0 h 478916"/>
                <a:gd name="connsiteX1" fmla="*/ 0 w 280987"/>
                <a:gd name="connsiteY1" fmla="*/ 217742 h 478916"/>
                <a:gd name="connsiteX2" fmla="*/ 0 w 280987"/>
                <a:gd name="connsiteY2" fmla="*/ 261175 h 478916"/>
                <a:gd name="connsiteX3" fmla="*/ 140494 w 280987"/>
                <a:gd name="connsiteY3" fmla="*/ 478917 h 478916"/>
                <a:gd name="connsiteX4" fmla="*/ 280988 w 280987"/>
                <a:gd name="connsiteY4" fmla="*/ 261175 h 478916"/>
                <a:gd name="connsiteX5" fmla="*/ 280988 w 280987"/>
                <a:gd name="connsiteY5" fmla="*/ 217742 h 478916"/>
                <a:gd name="connsiteX6" fmla="*/ 140494 w 280987"/>
                <a:gd name="connsiteY6" fmla="*/ 0 h 47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" h="478916">
                  <a:moveTo>
                    <a:pt x="140494" y="0"/>
                  </a:moveTo>
                  <a:cubicBezTo>
                    <a:pt x="57626" y="37528"/>
                    <a:pt x="0" y="120872"/>
                    <a:pt x="0" y="217742"/>
                  </a:cubicBezTo>
                  <a:lnTo>
                    <a:pt x="0" y="261175"/>
                  </a:lnTo>
                  <a:cubicBezTo>
                    <a:pt x="0" y="358045"/>
                    <a:pt x="57626" y="441388"/>
                    <a:pt x="140494" y="478917"/>
                  </a:cubicBezTo>
                  <a:cubicBezTo>
                    <a:pt x="223361" y="441388"/>
                    <a:pt x="280988" y="358045"/>
                    <a:pt x="280988" y="261175"/>
                  </a:cubicBezTo>
                  <a:lnTo>
                    <a:pt x="280988" y="217742"/>
                  </a:lnTo>
                  <a:cubicBezTo>
                    <a:pt x="280988" y="120872"/>
                    <a:pt x="223361" y="37433"/>
                    <a:pt x="14049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80A70B5E-A5C0-43C8-9604-8F56CB9F24E2}"/>
                </a:ext>
              </a:extLst>
            </p:cNvPr>
            <p:cNvSpPr/>
            <p:nvPr/>
          </p:nvSpPr>
          <p:spPr bwMode="gray">
            <a:xfrm>
              <a:off x="7268209" y="3406140"/>
              <a:ext cx="151733" cy="151828"/>
            </a:xfrm>
            <a:custGeom>
              <a:avLst/>
              <a:gdLst>
                <a:gd name="connsiteX0" fmla="*/ 75819 w 151733"/>
                <a:gd name="connsiteY0" fmla="*/ 0 h 151828"/>
                <a:gd name="connsiteX1" fmla="*/ 22193 w 151733"/>
                <a:gd name="connsiteY1" fmla="*/ 22288 h 151828"/>
                <a:gd name="connsiteX2" fmla="*/ 0 w 151733"/>
                <a:gd name="connsiteY2" fmla="*/ 75914 h 151828"/>
                <a:gd name="connsiteX3" fmla="*/ 22193 w 151733"/>
                <a:gd name="connsiteY3" fmla="*/ 129540 h 151828"/>
                <a:gd name="connsiteX4" fmla="*/ 75819 w 151733"/>
                <a:gd name="connsiteY4" fmla="*/ 151828 h 151828"/>
                <a:gd name="connsiteX5" fmla="*/ 129540 w 151733"/>
                <a:gd name="connsiteY5" fmla="*/ 129540 h 151828"/>
                <a:gd name="connsiteX6" fmla="*/ 151733 w 151733"/>
                <a:gd name="connsiteY6" fmla="*/ 75914 h 151828"/>
                <a:gd name="connsiteX7" fmla="*/ 129540 w 151733"/>
                <a:gd name="connsiteY7" fmla="*/ 22288 h 151828"/>
                <a:gd name="connsiteX8" fmla="*/ 75819 w 151733"/>
                <a:gd name="connsiteY8" fmla="*/ 0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733" h="151828">
                  <a:moveTo>
                    <a:pt x="75819" y="0"/>
                  </a:moveTo>
                  <a:cubicBezTo>
                    <a:pt x="55912" y="0"/>
                    <a:pt x="36290" y="8096"/>
                    <a:pt x="22193" y="22288"/>
                  </a:cubicBezTo>
                  <a:cubicBezTo>
                    <a:pt x="8096" y="36385"/>
                    <a:pt x="0" y="56007"/>
                    <a:pt x="0" y="75914"/>
                  </a:cubicBezTo>
                  <a:cubicBezTo>
                    <a:pt x="0" y="95917"/>
                    <a:pt x="8096" y="115443"/>
                    <a:pt x="22193" y="129540"/>
                  </a:cubicBezTo>
                  <a:cubicBezTo>
                    <a:pt x="36290" y="143637"/>
                    <a:pt x="55817" y="151828"/>
                    <a:pt x="75819" y="151828"/>
                  </a:cubicBezTo>
                  <a:cubicBezTo>
                    <a:pt x="95821" y="151828"/>
                    <a:pt x="115348" y="143732"/>
                    <a:pt x="129540" y="129540"/>
                  </a:cubicBezTo>
                  <a:cubicBezTo>
                    <a:pt x="143637" y="115443"/>
                    <a:pt x="151733" y="95821"/>
                    <a:pt x="151733" y="75914"/>
                  </a:cubicBezTo>
                  <a:cubicBezTo>
                    <a:pt x="151733" y="55817"/>
                    <a:pt x="143637" y="36385"/>
                    <a:pt x="129540" y="22288"/>
                  </a:cubicBezTo>
                  <a:cubicBezTo>
                    <a:pt x="115443" y="8096"/>
                    <a:pt x="95821" y="0"/>
                    <a:pt x="75819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1722B17D-CCB3-45C6-A19C-D8E9D19E5AFE}"/>
                </a:ext>
              </a:extLst>
            </p:cNvPr>
            <p:cNvSpPr/>
            <p:nvPr/>
          </p:nvSpPr>
          <p:spPr bwMode="gray">
            <a:xfrm>
              <a:off x="4147342" y="2138457"/>
              <a:ext cx="3894009" cy="3233547"/>
            </a:xfrm>
            <a:custGeom>
              <a:avLst/>
              <a:gdLst>
                <a:gd name="connsiteX0" fmla="*/ 3666173 w 3894010"/>
                <a:gd name="connsiteY0" fmla="*/ 0 h 3233546"/>
                <a:gd name="connsiteX1" fmla="*/ 3438525 w 3894010"/>
                <a:gd name="connsiteY1" fmla="*/ 227743 h 3233546"/>
                <a:gd name="connsiteX2" fmla="*/ 3112580 w 3894010"/>
                <a:gd name="connsiteY2" fmla="*/ 707422 h 3233546"/>
                <a:gd name="connsiteX3" fmla="*/ 3139154 w 3894010"/>
                <a:gd name="connsiteY3" fmla="*/ 580930 h 3233546"/>
                <a:gd name="connsiteX4" fmla="*/ 3139154 w 3894010"/>
                <a:gd name="connsiteY4" fmla="*/ 537496 h 3233546"/>
                <a:gd name="connsiteX5" fmla="*/ 2824353 w 3894010"/>
                <a:gd name="connsiteY5" fmla="*/ 222694 h 3233546"/>
                <a:gd name="connsiteX6" fmla="*/ 2509552 w 3894010"/>
                <a:gd name="connsiteY6" fmla="*/ 537496 h 3233546"/>
                <a:gd name="connsiteX7" fmla="*/ 2509552 w 3894010"/>
                <a:gd name="connsiteY7" fmla="*/ 580930 h 3233546"/>
                <a:gd name="connsiteX8" fmla="*/ 2543842 w 3894010"/>
                <a:gd name="connsiteY8" fmla="*/ 723614 h 3233546"/>
                <a:gd name="connsiteX9" fmla="*/ 2170557 w 3894010"/>
                <a:gd name="connsiteY9" fmla="*/ 227743 h 3233546"/>
                <a:gd name="connsiteX10" fmla="*/ 1942814 w 3894010"/>
                <a:gd name="connsiteY10" fmla="*/ 0 h 3233546"/>
                <a:gd name="connsiteX11" fmla="*/ 1715072 w 3894010"/>
                <a:gd name="connsiteY11" fmla="*/ 227743 h 3233546"/>
                <a:gd name="connsiteX12" fmla="*/ 1718120 w 3894010"/>
                <a:gd name="connsiteY12" fmla="*/ 305181 h 3233546"/>
                <a:gd name="connsiteX13" fmla="*/ 1716119 w 3894010"/>
                <a:gd name="connsiteY13" fmla="*/ 313753 h 3233546"/>
                <a:gd name="connsiteX14" fmla="*/ 1349978 w 3894010"/>
                <a:gd name="connsiteY14" fmla="*/ 723900 h 3233546"/>
                <a:gd name="connsiteX15" fmla="*/ 1384459 w 3894010"/>
                <a:gd name="connsiteY15" fmla="*/ 580930 h 3233546"/>
                <a:gd name="connsiteX16" fmla="*/ 1384459 w 3894010"/>
                <a:gd name="connsiteY16" fmla="*/ 537496 h 3233546"/>
                <a:gd name="connsiteX17" fmla="*/ 1069658 w 3894010"/>
                <a:gd name="connsiteY17" fmla="*/ 222694 h 3233546"/>
                <a:gd name="connsiteX18" fmla="*/ 754856 w 3894010"/>
                <a:gd name="connsiteY18" fmla="*/ 537496 h 3233546"/>
                <a:gd name="connsiteX19" fmla="*/ 754856 w 3894010"/>
                <a:gd name="connsiteY19" fmla="*/ 580930 h 3233546"/>
                <a:gd name="connsiteX20" fmla="*/ 781431 w 3894010"/>
                <a:gd name="connsiteY20" fmla="*/ 707422 h 3233546"/>
                <a:gd name="connsiteX21" fmla="*/ 455486 w 3894010"/>
                <a:gd name="connsiteY21" fmla="*/ 227743 h 3233546"/>
                <a:gd name="connsiteX22" fmla="*/ 227838 w 3894010"/>
                <a:gd name="connsiteY22" fmla="*/ 0 h 3233546"/>
                <a:gd name="connsiteX23" fmla="*/ 0 w 3894010"/>
                <a:gd name="connsiteY23" fmla="*/ 227648 h 3233546"/>
                <a:gd name="connsiteX24" fmla="*/ 190500 w 3894010"/>
                <a:gd name="connsiteY24" fmla="*/ 804862 h 3233546"/>
                <a:gd name="connsiteX25" fmla="*/ 621221 w 3894010"/>
                <a:gd name="connsiteY25" fmla="*/ 1133856 h 3233546"/>
                <a:gd name="connsiteX26" fmla="*/ 621221 w 3894010"/>
                <a:gd name="connsiteY26" fmla="*/ 1730312 h 3233546"/>
                <a:gd name="connsiteX27" fmla="*/ 684276 w 3894010"/>
                <a:gd name="connsiteY27" fmla="*/ 1804988 h 3233546"/>
                <a:gd name="connsiteX28" fmla="*/ 684276 w 3894010"/>
                <a:gd name="connsiteY28" fmla="*/ 2339531 h 3233546"/>
                <a:gd name="connsiteX29" fmla="*/ 484346 w 3894010"/>
                <a:gd name="connsiteY29" fmla="*/ 2822162 h 3233546"/>
                <a:gd name="connsiteX30" fmla="*/ 462153 w 3894010"/>
                <a:gd name="connsiteY30" fmla="*/ 2875883 h 3233546"/>
                <a:gd name="connsiteX31" fmla="*/ 484346 w 3894010"/>
                <a:gd name="connsiteY31" fmla="*/ 2929509 h 3233546"/>
                <a:gd name="connsiteX32" fmla="*/ 699897 w 3894010"/>
                <a:gd name="connsiteY32" fmla="*/ 3145060 h 3233546"/>
                <a:gd name="connsiteX33" fmla="*/ 753523 w 3894010"/>
                <a:gd name="connsiteY33" fmla="*/ 3167253 h 3233546"/>
                <a:gd name="connsiteX34" fmla="*/ 807244 w 3894010"/>
                <a:gd name="connsiteY34" fmla="*/ 3145060 h 3233546"/>
                <a:gd name="connsiteX35" fmla="*/ 989076 w 3894010"/>
                <a:gd name="connsiteY35" fmla="*/ 2908554 h 3233546"/>
                <a:gd name="connsiteX36" fmla="*/ 989076 w 3894010"/>
                <a:gd name="connsiteY36" fmla="*/ 3157633 h 3233546"/>
                <a:gd name="connsiteX37" fmla="*/ 1064990 w 3894010"/>
                <a:gd name="connsiteY37" fmla="*/ 3233547 h 3233546"/>
                <a:gd name="connsiteX38" fmla="*/ 1370362 w 3894010"/>
                <a:gd name="connsiteY38" fmla="*/ 3233547 h 3233546"/>
                <a:gd name="connsiteX39" fmla="*/ 1446276 w 3894010"/>
                <a:gd name="connsiteY39" fmla="*/ 3157633 h 3233546"/>
                <a:gd name="connsiteX40" fmla="*/ 1446276 w 3894010"/>
                <a:gd name="connsiteY40" fmla="*/ 2603564 h 3233546"/>
                <a:gd name="connsiteX41" fmla="*/ 1370362 w 3894010"/>
                <a:gd name="connsiteY41" fmla="*/ 2527649 h 3233546"/>
                <a:gd name="connsiteX42" fmla="*/ 1294448 w 3894010"/>
                <a:gd name="connsiteY42" fmla="*/ 2603564 h 3233546"/>
                <a:gd name="connsiteX43" fmla="*/ 1294448 w 3894010"/>
                <a:gd name="connsiteY43" fmla="*/ 3081718 h 3233546"/>
                <a:gd name="connsiteX44" fmla="*/ 1140905 w 3894010"/>
                <a:gd name="connsiteY44" fmla="*/ 3081718 h 3233546"/>
                <a:gd name="connsiteX45" fmla="*/ 1140905 w 3894010"/>
                <a:gd name="connsiteY45" fmla="*/ 2024634 h 3233546"/>
                <a:gd name="connsiteX46" fmla="*/ 1064990 w 3894010"/>
                <a:gd name="connsiteY46" fmla="*/ 1948720 h 3233546"/>
                <a:gd name="connsiteX47" fmla="*/ 989076 w 3894010"/>
                <a:gd name="connsiteY47" fmla="*/ 2024634 h 3233546"/>
                <a:gd name="connsiteX48" fmla="*/ 989076 w 3894010"/>
                <a:gd name="connsiteY48" fmla="*/ 2339531 h 3233546"/>
                <a:gd name="connsiteX49" fmla="*/ 751523 w 3894010"/>
                <a:gd name="connsiteY49" fmla="*/ 2981992 h 3233546"/>
                <a:gd name="connsiteX50" fmla="*/ 642938 w 3894010"/>
                <a:gd name="connsiteY50" fmla="*/ 2873407 h 3233546"/>
                <a:gd name="connsiteX51" fmla="*/ 836009 w 3894010"/>
                <a:gd name="connsiteY51" fmla="*/ 2339531 h 3233546"/>
                <a:gd name="connsiteX52" fmla="*/ 836009 w 3894010"/>
                <a:gd name="connsiteY52" fmla="*/ 1806131 h 3233546"/>
                <a:gd name="connsiteX53" fmla="*/ 1294448 w 3894010"/>
                <a:gd name="connsiteY53" fmla="*/ 1806131 h 3233546"/>
                <a:gd name="connsiteX54" fmla="*/ 1294448 w 3894010"/>
                <a:gd name="connsiteY54" fmla="*/ 2067116 h 3233546"/>
                <a:gd name="connsiteX55" fmla="*/ 1370362 w 3894010"/>
                <a:gd name="connsiteY55" fmla="*/ 2143030 h 3233546"/>
                <a:gd name="connsiteX56" fmla="*/ 1446276 w 3894010"/>
                <a:gd name="connsiteY56" fmla="*/ 2067116 h 3233546"/>
                <a:gd name="connsiteX57" fmla="*/ 1446276 w 3894010"/>
                <a:gd name="connsiteY57" fmla="*/ 1803178 h 3233546"/>
                <a:gd name="connsiteX58" fmla="*/ 1501712 w 3894010"/>
                <a:gd name="connsiteY58" fmla="*/ 1730121 h 3233546"/>
                <a:gd name="connsiteX59" fmla="*/ 1501712 w 3894010"/>
                <a:gd name="connsiteY59" fmla="*/ 1153478 h 3233546"/>
                <a:gd name="connsiteX60" fmla="*/ 1946434 w 3894010"/>
                <a:gd name="connsiteY60" fmla="*/ 857250 h 3233546"/>
                <a:gd name="connsiteX61" fmla="*/ 2392204 w 3894010"/>
                <a:gd name="connsiteY61" fmla="*/ 1153478 h 3233546"/>
                <a:gd name="connsiteX62" fmla="*/ 2392204 w 3894010"/>
                <a:gd name="connsiteY62" fmla="*/ 1730121 h 3233546"/>
                <a:gd name="connsiteX63" fmla="*/ 2447639 w 3894010"/>
                <a:gd name="connsiteY63" fmla="*/ 1803178 h 3233546"/>
                <a:gd name="connsiteX64" fmla="*/ 2447639 w 3894010"/>
                <a:gd name="connsiteY64" fmla="*/ 3157538 h 3233546"/>
                <a:gd name="connsiteX65" fmla="*/ 2523554 w 3894010"/>
                <a:gd name="connsiteY65" fmla="*/ 3233452 h 3233546"/>
                <a:gd name="connsiteX66" fmla="*/ 2828925 w 3894010"/>
                <a:gd name="connsiteY66" fmla="*/ 3233452 h 3233546"/>
                <a:gd name="connsiteX67" fmla="*/ 2904839 w 3894010"/>
                <a:gd name="connsiteY67" fmla="*/ 3157538 h 3233546"/>
                <a:gd name="connsiteX68" fmla="*/ 2904839 w 3894010"/>
                <a:gd name="connsiteY68" fmla="*/ 2908459 h 3233546"/>
                <a:gd name="connsiteX69" fmla="*/ 3086672 w 3894010"/>
                <a:gd name="connsiteY69" fmla="*/ 3144965 h 3233546"/>
                <a:gd name="connsiteX70" fmla="*/ 3140297 w 3894010"/>
                <a:gd name="connsiteY70" fmla="*/ 3167158 h 3233546"/>
                <a:gd name="connsiteX71" fmla="*/ 3194018 w 3894010"/>
                <a:gd name="connsiteY71" fmla="*/ 3144965 h 3233546"/>
                <a:gd name="connsiteX72" fmla="*/ 3409569 w 3894010"/>
                <a:gd name="connsiteY72" fmla="*/ 2929414 h 3233546"/>
                <a:gd name="connsiteX73" fmla="*/ 3431762 w 3894010"/>
                <a:gd name="connsiteY73" fmla="*/ 2875788 h 3233546"/>
                <a:gd name="connsiteX74" fmla="*/ 3409569 w 3894010"/>
                <a:gd name="connsiteY74" fmla="*/ 2822067 h 3233546"/>
                <a:gd name="connsiteX75" fmla="*/ 3209639 w 3894010"/>
                <a:gd name="connsiteY75" fmla="*/ 2339435 h 3233546"/>
                <a:gd name="connsiteX76" fmla="*/ 3209639 w 3894010"/>
                <a:gd name="connsiteY76" fmla="*/ 1804892 h 3233546"/>
                <a:gd name="connsiteX77" fmla="*/ 3272695 w 3894010"/>
                <a:gd name="connsiteY77" fmla="*/ 1730216 h 3233546"/>
                <a:gd name="connsiteX78" fmla="*/ 3272695 w 3894010"/>
                <a:gd name="connsiteY78" fmla="*/ 1559909 h 3233546"/>
                <a:gd name="connsiteX79" fmla="*/ 3196781 w 3894010"/>
                <a:gd name="connsiteY79" fmla="*/ 1483995 h 3233546"/>
                <a:gd name="connsiteX80" fmla="*/ 3120866 w 3894010"/>
                <a:gd name="connsiteY80" fmla="*/ 1559909 h 3233546"/>
                <a:gd name="connsiteX81" fmla="*/ 3120866 w 3894010"/>
                <a:gd name="connsiteY81" fmla="*/ 1654397 h 3233546"/>
                <a:gd name="connsiteX82" fmla="*/ 2544032 w 3894010"/>
                <a:gd name="connsiteY82" fmla="*/ 1654397 h 3233546"/>
                <a:gd name="connsiteX83" fmla="*/ 2544032 w 3894010"/>
                <a:gd name="connsiteY83" fmla="*/ 1096328 h 3233546"/>
                <a:gd name="connsiteX84" fmla="*/ 2486692 w 3894010"/>
                <a:gd name="connsiteY84" fmla="*/ 1022699 h 3233546"/>
                <a:gd name="connsiteX85" fmla="*/ 1866900 w 3894010"/>
                <a:gd name="connsiteY85" fmla="*/ 227648 h 3233546"/>
                <a:gd name="connsiteX86" fmla="*/ 1942814 w 3894010"/>
                <a:gd name="connsiteY86" fmla="*/ 151733 h 3233546"/>
                <a:gd name="connsiteX87" fmla="*/ 2018729 w 3894010"/>
                <a:gd name="connsiteY87" fmla="*/ 227648 h 3233546"/>
                <a:gd name="connsiteX88" fmla="*/ 2686622 w 3894010"/>
                <a:gd name="connsiteY88" fmla="*/ 895540 h 3233546"/>
                <a:gd name="connsiteX89" fmla="*/ 2794445 w 3894010"/>
                <a:gd name="connsiteY89" fmla="*/ 895540 h 3233546"/>
                <a:gd name="connsiteX90" fmla="*/ 2829592 w 3894010"/>
                <a:gd name="connsiteY90" fmla="*/ 895540 h 3233546"/>
                <a:gd name="connsiteX91" fmla="*/ 2922461 w 3894010"/>
                <a:gd name="connsiteY91" fmla="*/ 895540 h 3233546"/>
                <a:gd name="connsiteX92" fmla="*/ 3590354 w 3894010"/>
                <a:gd name="connsiteY92" fmla="*/ 227648 h 3233546"/>
                <a:gd name="connsiteX93" fmla="*/ 3666268 w 3894010"/>
                <a:gd name="connsiteY93" fmla="*/ 151733 h 3233546"/>
                <a:gd name="connsiteX94" fmla="*/ 3742182 w 3894010"/>
                <a:gd name="connsiteY94" fmla="*/ 227648 h 3233546"/>
                <a:gd name="connsiteX95" fmla="*/ 3173540 w 3894010"/>
                <a:gd name="connsiteY95" fmla="*/ 1008031 h 3233546"/>
                <a:gd name="connsiteX96" fmla="*/ 3120962 w 3894010"/>
                <a:gd name="connsiteY96" fmla="*/ 1080230 h 3233546"/>
                <a:gd name="connsiteX97" fmla="*/ 3120962 w 3894010"/>
                <a:gd name="connsiteY97" fmla="*/ 1112044 h 3233546"/>
                <a:gd name="connsiteX98" fmla="*/ 3196876 w 3894010"/>
                <a:gd name="connsiteY98" fmla="*/ 1187958 h 3233546"/>
                <a:gd name="connsiteX99" fmla="*/ 3269171 w 3894010"/>
                <a:gd name="connsiteY99" fmla="*/ 1135190 h 3233546"/>
                <a:gd name="connsiteX100" fmla="*/ 3703511 w 3894010"/>
                <a:gd name="connsiteY100" fmla="*/ 804862 h 3233546"/>
                <a:gd name="connsiteX101" fmla="*/ 3894011 w 3894010"/>
                <a:gd name="connsiteY101" fmla="*/ 227648 h 3233546"/>
                <a:gd name="connsiteX102" fmla="*/ 3666173 w 3894010"/>
                <a:gd name="connsiteY102" fmla="*/ 0 h 3233546"/>
                <a:gd name="connsiteX103" fmla="*/ 3250883 w 3894010"/>
                <a:gd name="connsiteY103" fmla="*/ 2873407 h 3233546"/>
                <a:gd name="connsiteX104" fmla="*/ 3142298 w 3894010"/>
                <a:gd name="connsiteY104" fmla="*/ 2981992 h 3233546"/>
                <a:gd name="connsiteX105" fmla="*/ 2904744 w 3894010"/>
                <a:gd name="connsiteY105" fmla="*/ 2339531 h 3233546"/>
                <a:gd name="connsiteX106" fmla="*/ 2904744 w 3894010"/>
                <a:gd name="connsiteY106" fmla="*/ 2024634 h 3233546"/>
                <a:gd name="connsiteX107" fmla="*/ 2828830 w 3894010"/>
                <a:gd name="connsiteY107" fmla="*/ 1948720 h 3233546"/>
                <a:gd name="connsiteX108" fmla="*/ 2752916 w 3894010"/>
                <a:gd name="connsiteY108" fmla="*/ 2024634 h 3233546"/>
                <a:gd name="connsiteX109" fmla="*/ 2752916 w 3894010"/>
                <a:gd name="connsiteY109" fmla="*/ 3081623 h 3233546"/>
                <a:gd name="connsiteX110" fmla="*/ 2599373 w 3894010"/>
                <a:gd name="connsiteY110" fmla="*/ 3081623 h 3233546"/>
                <a:gd name="connsiteX111" fmla="*/ 2599373 w 3894010"/>
                <a:gd name="connsiteY111" fmla="*/ 1806131 h 3233546"/>
                <a:gd name="connsiteX112" fmla="*/ 3057811 w 3894010"/>
                <a:gd name="connsiteY112" fmla="*/ 1806131 h 3233546"/>
                <a:gd name="connsiteX113" fmla="*/ 3057811 w 3894010"/>
                <a:gd name="connsiteY113" fmla="*/ 2339531 h 3233546"/>
                <a:gd name="connsiteX114" fmla="*/ 3250883 w 3894010"/>
                <a:gd name="connsiteY114" fmla="*/ 2873407 h 3233546"/>
                <a:gd name="connsiteX115" fmla="*/ 906590 w 3894010"/>
                <a:gd name="connsiteY115" fmla="*/ 537401 h 3233546"/>
                <a:gd name="connsiteX116" fmla="*/ 1069658 w 3894010"/>
                <a:gd name="connsiteY116" fmla="*/ 374332 h 3233546"/>
                <a:gd name="connsiteX117" fmla="*/ 1232726 w 3894010"/>
                <a:gd name="connsiteY117" fmla="*/ 537401 h 3233546"/>
                <a:gd name="connsiteX118" fmla="*/ 1232726 w 3894010"/>
                <a:gd name="connsiteY118" fmla="*/ 580835 h 3233546"/>
                <a:gd name="connsiteX119" fmla="*/ 1072325 w 3894010"/>
                <a:gd name="connsiteY119" fmla="*/ 743712 h 3233546"/>
                <a:gd name="connsiteX120" fmla="*/ 1067086 w 3894010"/>
                <a:gd name="connsiteY120" fmla="*/ 743712 h 3233546"/>
                <a:gd name="connsiteX121" fmla="*/ 906685 w 3894010"/>
                <a:gd name="connsiteY121" fmla="*/ 580835 h 3233546"/>
                <a:gd name="connsiteX122" fmla="*/ 906590 w 3894010"/>
                <a:gd name="connsiteY122" fmla="*/ 537401 h 3233546"/>
                <a:gd name="connsiteX123" fmla="*/ 906590 w 3894010"/>
                <a:gd name="connsiteY123" fmla="*/ 537401 h 3233546"/>
                <a:gd name="connsiteX124" fmla="*/ 1349883 w 3894010"/>
                <a:gd name="connsiteY124" fmla="*/ 1096328 h 3233546"/>
                <a:gd name="connsiteX125" fmla="*/ 1349883 w 3894010"/>
                <a:gd name="connsiteY125" fmla="*/ 1654397 h 3233546"/>
                <a:gd name="connsiteX126" fmla="*/ 773049 w 3894010"/>
                <a:gd name="connsiteY126" fmla="*/ 1654397 h 3233546"/>
                <a:gd name="connsiteX127" fmla="*/ 773049 w 3894010"/>
                <a:gd name="connsiteY127" fmla="*/ 1080325 h 3233546"/>
                <a:gd name="connsiteX128" fmla="*/ 720471 w 3894010"/>
                <a:gd name="connsiteY128" fmla="*/ 1008126 h 3233546"/>
                <a:gd name="connsiteX129" fmla="*/ 151829 w 3894010"/>
                <a:gd name="connsiteY129" fmla="*/ 227838 h 3233546"/>
                <a:gd name="connsiteX130" fmla="*/ 227743 w 3894010"/>
                <a:gd name="connsiteY130" fmla="*/ 151924 h 3233546"/>
                <a:gd name="connsiteX131" fmla="*/ 303657 w 3894010"/>
                <a:gd name="connsiteY131" fmla="*/ 227838 h 3233546"/>
                <a:gd name="connsiteX132" fmla="*/ 971550 w 3894010"/>
                <a:gd name="connsiteY132" fmla="*/ 895731 h 3233546"/>
                <a:gd name="connsiteX133" fmla="*/ 1064133 w 3894010"/>
                <a:gd name="connsiteY133" fmla="*/ 895731 h 3233546"/>
                <a:gd name="connsiteX134" fmla="*/ 1099185 w 3894010"/>
                <a:gd name="connsiteY134" fmla="*/ 895731 h 3233546"/>
                <a:gd name="connsiteX135" fmla="*/ 1207389 w 3894010"/>
                <a:gd name="connsiteY135" fmla="*/ 895731 h 3233546"/>
                <a:gd name="connsiteX136" fmla="*/ 1640681 w 3894010"/>
                <a:gd name="connsiteY136" fmla="*/ 735711 h 3233546"/>
                <a:gd name="connsiteX137" fmla="*/ 1778413 w 3894010"/>
                <a:gd name="connsiteY137" fmla="*/ 573405 h 3233546"/>
                <a:gd name="connsiteX138" fmla="*/ 1854708 w 3894010"/>
                <a:gd name="connsiteY138" fmla="*/ 729901 h 3233546"/>
                <a:gd name="connsiteX139" fmla="*/ 1407319 w 3894010"/>
                <a:gd name="connsiteY139" fmla="*/ 1022890 h 3233546"/>
                <a:gd name="connsiteX140" fmla="*/ 1349883 w 3894010"/>
                <a:gd name="connsiteY140" fmla="*/ 1096328 h 3233546"/>
                <a:gd name="connsiteX141" fmla="*/ 2661190 w 3894010"/>
                <a:gd name="connsiteY141" fmla="*/ 537401 h 3233546"/>
                <a:gd name="connsiteX142" fmla="*/ 2824258 w 3894010"/>
                <a:gd name="connsiteY142" fmla="*/ 374332 h 3233546"/>
                <a:gd name="connsiteX143" fmla="*/ 2987326 w 3894010"/>
                <a:gd name="connsiteY143" fmla="*/ 537401 h 3233546"/>
                <a:gd name="connsiteX144" fmla="*/ 2987326 w 3894010"/>
                <a:gd name="connsiteY144" fmla="*/ 580835 h 3233546"/>
                <a:gd name="connsiteX145" fmla="*/ 2826925 w 3894010"/>
                <a:gd name="connsiteY145" fmla="*/ 743712 h 3233546"/>
                <a:gd name="connsiteX146" fmla="*/ 2821686 w 3894010"/>
                <a:gd name="connsiteY146" fmla="*/ 743712 h 3233546"/>
                <a:gd name="connsiteX147" fmla="*/ 2661285 w 3894010"/>
                <a:gd name="connsiteY147" fmla="*/ 580835 h 3233546"/>
                <a:gd name="connsiteX148" fmla="*/ 2661190 w 3894010"/>
                <a:gd name="connsiteY148" fmla="*/ 537401 h 3233546"/>
                <a:gd name="connsiteX149" fmla="*/ 2661190 w 3894010"/>
                <a:gd name="connsiteY149" fmla="*/ 537401 h 3233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3894010" h="3233546">
                  <a:moveTo>
                    <a:pt x="3666173" y="0"/>
                  </a:moveTo>
                  <a:cubicBezTo>
                    <a:pt x="3540633" y="0"/>
                    <a:pt x="3438525" y="102203"/>
                    <a:pt x="3438525" y="227743"/>
                  </a:cubicBezTo>
                  <a:cubicBezTo>
                    <a:pt x="3438525" y="445198"/>
                    <a:pt x="3303270" y="631507"/>
                    <a:pt x="3112580" y="707422"/>
                  </a:cubicBezTo>
                  <a:cubicBezTo>
                    <a:pt x="3129629" y="668655"/>
                    <a:pt x="3139154" y="625888"/>
                    <a:pt x="3139154" y="580930"/>
                  </a:cubicBezTo>
                  <a:lnTo>
                    <a:pt x="3139154" y="537496"/>
                  </a:lnTo>
                  <a:cubicBezTo>
                    <a:pt x="3139154" y="363855"/>
                    <a:pt x="2997899" y="222694"/>
                    <a:pt x="2824353" y="222694"/>
                  </a:cubicBezTo>
                  <a:cubicBezTo>
                    <a:pt x="2650808" y="222694"/>
                    <a:pt x="2509552" y="363950"/>
                    <a:pt x="2509552" y="537496"/>
                  </a:cubicBezTo>
                  <a:lnTo>
                    <a:pt x="2509552" y="580930"/>
                  </a:lnTo>
                  <a:cubicBezTo>
                    <a:pt x="2509552" y="632270"/>
                    <a:pt x="2522030" y="680752"/>
                    <a:pt x="2543842" y="723614"/>
                  </a:cubicBezTo>
                  <a:cubicBezTo>
                    <a:pt x="2328577" y="661511"/>
                    <a:pt x="2170557" y="462820"/>
                    <a:pt x="2170557" y="227743"/>
                  </a:cubicBezTo>
                  <a:cubicBezTo>
                    <a:pt x="2170557" y="102203"/>
                    <a:pt x="2068354" y="0"/>
                    <a:pt x="1942814" y="0"/>
                  </a:cubicBezTo>
                  <a:cubicBezTo>
                    <a:pt x="1817275" y="0"/>
                    <a:pt x="1715072" y="102203"/>
                    <a:pt x="1715072" y="227743"/>
                  </a:cubicBezTo>
                  <a:cubicBezTo>
                    <a:pt x="1715072" y="253746"/>
                    <a:pt x="1716119" y="279559"/>
                    <a:pt x="1718120" y="305181"/>
                  </a:cubicBezTo>
                  <a:cubicBezTo>
                    <a:pt x="1717358" y="307943"/>
                    <a:pt x="1716596" y="310801"/>
                    <a:pt x="1716119" y="313753"/>
                  </a:cubicBezTo>
                  <a:cubicBezTo>
                    <a:pt x="1682306" y="514350"/>
                    <a:pt x="1537145" y="670560"/>
                    <a:pt x="1349978" y="723900"/>
                  </a:cubicBezTo>
                  <a:cubicBezTo>
                    <a:pt x="1371981" y="680942"/>
                    <a:pt x="1384459" y="632365"/>
                    <a:pt x="1384459" y="580930"/>
                  </a:cubicBezTo>
                  <a:lnTo>
                    <a:pt x="1384459" y="537496"/>
                  </a:lnTo>
                  <a:cubicBezTo>
                    <a:pt x="1384459" y="363855"/>
                    <a:pt x="1243203" y="222694"/>
                    <a:pt x="1069658" y="222694"/>
                  </a:cubicBezTo>
                  <a:cubicBezTo>
                    <a:pt x="896112" y="222694"/>
                    <a:pt x="754856" y="363950"/>
                    <a:pt x="754856" y="537496"/>
                  </a:cubicBezTo>
                  <a:lnTo>
                    <a:pt x="754856" y="580930"/>
                  </a:lnTo>
                  <a:cubicBezTo>
                    <a:pt x="754856" y="625888"/>
                    <a:pt x="764381" y="668655"/>
                    <a:pt x="781431" y="707422"/>
                  </a:cubicBezTo>
                  <a:cubicBezTo>
                    <a:pt x="590741" y="631507"/>
                    <a:pt x="455486" y="445198"/>
                    <a:pt x="455486" y="227743"/>
                  </a:cubicBezTo>
                  <a:cubicBezTo>
                    <a:pt x="455486" y="102203"/>
                    <a:pt x="353378" y="0"/>
                    <a:pt x="227838" y="0"/>
                  </a:cubicBezTo>
                  <a:cubicBezTo>
                    <a:pt x="102108" y="0"/>
                    <a:pt x="0" y="102108"/>
                    <a:pt x="0" y="227648"/>
                  </a:cubicBezTo>
                  <a:cubicBezTo>
                    <a:pt x="0" y="437102"/>
                    <a:pt x="65913" y="636651"/>
                    <a:pt x="190500" y="804862"/>
                  </a:cubicBezTo>
                  <a:cubicBezTo>
                    <a:pt x="301466" y="954595"/>
                    <a:pt x="449485" y="1067467"/>
                    <a:pt x="621221" y="1133856"/>
                  </a:cubicBezTo>
                  <a:lnTo>
                    <a:pt x="621221" y="1730312"/>
                  </a:lnTo>
                  <a:cubicBezTo>
                    <a:pt x="621221" y="1767840"/>
                    <a:pt x="648462" y="1798891"/>
                    <a:pt x="684276" y="1804988"/>
                  </a:cubicBezTo>
                  <a:lnTo>
                    <a:pt x="684276" y="2339531"/>
                  </a:lnTo>
                  <a:cubicBezTo>
                    <a:pt x="684276" y="2521839"/>
                    <a:pt x="613315" y="2693289"/>
                    <a:pt x="484346" y="2822162"/>
                  </a:cubicBezTo>
                  <a:cubicBezTo>
                    <a:pt x="470154" y="2836355"/>
                    <a:pt x="462153" y="2855690"/>
                    <a:pt x="462153" y="2875883"/>
                  </a:cubicBezTo>
                  <a:cubicBezTo>
                    <a:pt x="462153" y="2895981"/>
                    <a:pt x="470154" y="2915317"/>
                    <a:pt x="484346" y="2929509"/>
                  </a:cubicBezTo>
                  <a:lnTo>
                    <a:pt x="699897" y="3145060"/>
                  </a:lnTo>
                  <a:cubicBezTo>
                    <a:pt x="714756" y="3159919"/>
                    <a:pt x="734092" y="3167253"/>
                    <a:pt x="753523" y="3167253"/>
                  </a:cubicBezTo>
                  <a:cubicBezTo>
                    <a:pt x="772954" y="3167253"/>
                    <a:pt x="792385" y="3159824"/>
                    <a:pt x="807244" y="3145060"/>
                  </a:cubicBezTo>
                  <a:cubicBezTo>
                    <a:pt x="878872" y="3073432"/>
                    <a:pt x="939641" y="2993898"/>
                    <a:pt x="989076" y="2908554"/>
                  </a:cubicBezTo>
                  <a:lnTo>
                    <a:pt x="989076" y="3157633"/>
                  </a:lnTo>
                  <a:cubicBezTo>
                    <a:pt x="989076" y="3199543"/>
                    <a:pt x="1023080" y="3233547"/>
                    <a:pt x="1064990" y="3233547"/>
                  </a:cubicBezTo>
                  <a:lnTo>
                    <a:pt x="1370362" y="3233547"/>
                  </a:lnTo>
                  <a:cubicBezTo>
                    <a:pt x="1412272" y="3233547"/>
                    <a:pt x="1446276" y="3199543"/>
                    <a:pt x="1446276" y="3157633"/>
                  </a:cubicBezTo>
                  <a:lnTo>
                    <a:pt x="1446276" y="2603564"/>
                  </a:lnTo>
                  <a:cubicBezTo>
                    <a:pt x="1446276" y="2561654"/>
                    <a:pt x="1412272" y="2527649"/>
                    <a:pt x="1370362" y="2527649"/>
                  </a:cubicBezTo>
                  <a:cubicBezTo>
                    <a:pt x="1328452" y="2527649"/>
                    <a:pt x="1294448" y="2561654"/>
                    <a:pt x="1294448" y="2603564"/>
                  </a:cubicBezTo>
                  <a:lnTo>
                    <a:pt x="1294448" y="3081718"/>
                  </a:lnTo>
                  <a:lnTo>
                    <a:pt x="1140905" y="3081718"/>
                  </a:lnTo>
                  <a:lnTo>
                    <a:pt x="1140905" y="2024634"/>
                  </a:lnTo>
                  <a:cubicBezTo>
                    <a:pt x="1140905" y="1982724"/>
                    <a:pt x="1106900" y="1948720"/>
                    <a:pt x="1064990" y="1948720"/>
                  </a:cubicBezTo>
                  <a:cubicBezTo>
                    <a:pt x="1023080" y="1948720"/>
                    <a:pt x="989076" y="1982724"/>
                    <a:pt x="989076" y="2024634"/>
                  </a:cubicBezTo>
                  <a:lnTo>
                    <a:pt x="989076" y="2339531"/>
                  </a:lnTo>
                  <a:cubicBezTo>
                    <a:pt x="989076" y="2577846"/>
                    <a:pt x="905256" y="2803208"/>
                    <a:pt x="751523" y="2981992"/>
                  </a:cubicBezTo>
                  <a:lnTo>
                    <a:pt x="642938" y="2873407"/>
                  </a:lnTo>
                  <a:cubicBezTo>
                    <a:pt x="768001" y="2723769"/>
                    <a:pt x="836009" y="2536889"/>
                    <a:pt x="836009" y="2339531"/>
                  </a:cubicBezTo>
                  <a:lnTo>
                    <a:pt x="836009" y="1806131"/>
                  </a:lnTo>
                  <a:lnTo>
                    <a:pt x="1294448" y="1806131"/>
                  </a:lnTo>
                  <a:lnTo>
                    <a:pt x="1294448" y="2067116"/>
                  </a:lnTo>
                  <a:cubicBezTo>
                    <a:pt x="1294448" y="2109026"/>
                    <a:pt x="1328452" y="2143030"/>
                    <a:pt x="1370362" y="2143030"/>
                  </a:cubicBezTo>
                  <a:cubicBezTo>
                    <a:pt x="1412272" y="2143030"/>
                    <a:pt x="1446276" y="2109026"/>
                    <a:pt x="1446276" y="2067116"/>
                  </a:cubicBezTo>
                  <a:lnTo>
                    <a:pt x="1446276" y="1803178"/>
                  </a:lnTo>
                  <a:cubicBezTo>
                    <a:pt x="1478280" y="1794224"/>
                    <a:pt x="1501712" y="1764983"/>
                    <a:pt x="1501712" y="1730121"/>
                  </a:cubicBezTo>
                  <a:lnTo>
                    <a:pt x="1501712" y="1153478"/>
                  </a:lnTo>
                  <a:cubicBezTo>
                    <a:pt x="1674305" y="1098518"/>
                    <a:pt x="1828419" y="995648"/>
                    <a:pt x="1946434" y="857250"/>
                  </a:cubicBezTo>
                  <a:cubicBezTo>
                    <a:pt x="2061782" y="992886"/>
                    <a:pt x="2214658" y="1097185"/>
                    <a:pt x="2392204" y="1153478"/>
                  </a:cubicBezTo>
                  <a:lnTo>
                    <a:pt x="2392204" y="1730121"/>
                  </a:lnTo>
                  <a:cubicBezTo>
                    <a:pt x="2392204" y="1764983"/>
                    <a:pt x="2415635" y="1794224"/>
                    <a:pt x="2447639" y="1803178"/>
                  </a:cubicBezTo>
                  <a:lnTo>
                    <a:pt x="2447639" y="3157538"/>
                  </a:lnTo>
                  <a:cubicBezTo>
                    <a:pt x="2447639" y="3199448"/>
                    <a:pt x="2481644" y="3233452"/>
                    <a:pt x="2523554" y="3233452"/>
                  </a:cubicBezTo>
                  <a:lnTo>
                    <a:pt x="2828925" y="3233452"/>
                  </a:lnTo>
                  <a:cubicBezTo>
                    <a:pt x="2870835" y="3233452"/>
                    <a:pt x="2904839" y="3199448"/>
                    <a:pt x="2904839" y="3157538"/>
                  </a:cubicBezTo>
                  <a:lnTo>
                    <a:pt x="2904839" y="2908459"/>
                  </a:lnTo>
                  <a:cubicBezTo>
                    <a:pt x="2954274" y="2993898"/>
                    <a:pt x="3015044" y="3073337"/>
                    <a:pt x="3086672" y="3144965"/>
                  </a:cubicBezTo>
                  <a:cubicBezTo>
                    <a:pt x="3101531" y="3159824"/>
                    <a:pt x="3120962" y="3167158"/>
                    <a:pt x="3140297" y="3167158"/>
                  </a:cubicBezTo>
                  <a:cubicBezTo>
                    <a:pt x="3159728" y="3167158"/>
                    <a:pt x="3179159" y="3159728"/>
                    <a:pt x="3194018" y="3144965"/>
                  </a:cubicBezTo>
                  <a:lnTo>
                    <a:pt x="3409569" y="2929414"/>
                  </a:lnTo>
                  <a:cubicBezTo>
                    <a:pt x="3423761" y="2915222"/>
                    <a:pt x="3431762" y="2895886"/>
                    <a:pt x="3431762" y="2875788"/>
                  </a:cubicBezTo>
                  <a:cubicBezTo>
                    <a:pt x="3431762" y="2855690"/>
                    <a:pt x="3423761" y="2836355"/>
                    <a:pt x="3409569" y="2822067"/>
                  </a:cubicBezTo>
                  <a:cubicBezTo>
                    <a:pt x="3280601" y="2693194"/>
                    <a:pt x="3209639" y="2521744"/>
                    <a:pt x="3209639" y="2339435"/>
                  </a:cubicBezTo>
                  <a:lnTo>
                    <a:pt x="3209639" y="1804892"/>
                  </a:lnTo>
                  <a:cubicBezTo>
                    <a:pt x="3245453" y="1798796"/>
                    <a:pt x="3272695" y="1767650"/>
                    <a:pt x="3272695" y="1730216"/>
                  </a:cubicBezTo>
                  <a:lnTo>
                    <a:pt x="3272695" y="1559909"/>
                  </a:lnTo>
                  <a:cubicBezTo>
                    <a:pt x="3272695" y="1517999"/>
                    <a:pt x="3238691" y="1483995"/>
                    <a:pt x="3196781" y="1483995"/>
                  </a:cubicBezTo>
                  <a:cubicBezTo>
                    <a:pt x="3154871" y="1483995"/>
                    <a:pt x="3120866" y="1517999"/>
                    <a:pt x="3120866" y="1559909"/>
                  </a:cubicBezTo>
                  <a:lnTo>
                    <a:pt x="3120866" y="1654397"/>
                  </a:lnTo>
                  <a:lnTo>
                    <a:pt x="2544032" y="1654397"/>
                  </a:lnTo>
                  <a:lnTo>
                    <a:pt x="2544032" y="1096328"/>
                  </a:lnTo>
                  <a:cubicBezTo>
                    <a:pt x="2544032" y="1061561"/>
                    <a:pt x="2520410" y="1031177"/>
                    <a:pt x="2486692" y="1022699"/>
                  </a:cubicBezTo>
                  <a:cubicBezTo>
                    <a:pt x="2121789" y="930878"/>
                    <a:pt x="1866900" y="603980"/>
                    <a:pt x="1866900" y="227648"/>
                  </a:cubicBezTo>
                  <a:cubicBezTo>
                    <a:pt x="1866900" y="185833"/>
                    <a:pt x="1900904" y="151733"/>
                    <a:pt x="1942814" y="151733"/>
                  </a:cubicBezTo>
                  <a:cubicBezTo>
                    <a:pt x="1984724" y="151733"/>
                    <a:pt x="2018729" y="185833"/>
                    <a:pt x="2018729" y="227648"/>
                  </a:cubicBezTo>
                  <a:cubicBezTo>
                    <a:pt x="2018729" y="595979"/>
                    <a:pt x="2318385" y="895540"/>
                    <a:pt x="2686622" y="895540"/>
                  </a:cubicBezTo>
                  <a:lnTo>
                    <a:pt x="2794445" y="895540"/>
                  </a:lnTo>
                  <a:cubicBezTo>
                    <a:pt x="2806160" y="895922"/>
                    <a:pt x="2817876" y="895731"/>
                    <a:pt x="2829592" y="895540"/>
                  </a:cubicBezTo>
                  <a:lnTo>
                    <a:pt x="2922461" y="895540"/>
                  </a:lnTo>
                  <a:cubicBezTo>
                    <a:pt x="3290792" y="895540"/>
                    <a:pt x="3590354" y="595884"/>
                    <a:pt x="3590354" y="227648"/>
                  </a:cubicBezTo>
                  <a:cubicBezTo>
                    <a:pt x="3590354" y="185833"/>
                    <a:pt x="3624358" y="151733"/>
                    <a:pt x="3666268" y="151733"/>
                  </a:cubicBezTo>
                  <a:cubicBezTo>
                    <a:pt x="3708083" y="151733"/>
                    <a:pt x="3742182" y="185833"/>
                    <a:pt x="3742182" y="227648"/>
                  </a:cubicBezTo>
                  <a:cubicBezTo>
                    <a:pt x="3742182" y="584645"/>
                    <a:pt x="3513678" y="898303"/>
                    <a:pt x="3173540" y="1008031"/>
                  </a:cubicBezTo>
                  <a:cubicBezTo>
                    <a:pt x="3142203" y="1018127"/>
                    <a:pt x="3120962" y="1047274"/>
                    <a:pt x="3120962" y="1080230"/>
                  </a:cubicBezTo>
                  <a:lnTo>
                    <a:pt x="3120962" y="1112044"/>
                  </a:lnTo>
                  <a:cubicBezTo>
                    <a:pt x="3120962" y="1153954"/>
                    <a:pt x="3154966" y="1187958"/>
                    <a:pt x="3196876" y="1187958"/>
                  </a:cubicBezTo>
                  <a:cubicBezTo>
                    <a:pt x="3230785" y="1187958"/>
                    <a:pt x="3259455" y="1165765"/>
                    <a:pt x="3269171" y="1135190"/>
                  </a:cubicBezTo>
                  <a:cubicBezTo>
                    <a:pt x="3442430" y="1068991"/>
                    <a:pt x="3591782" y="955643"/>
                    <a:pt x="3703511" y="804862"/>
                  </a:cubicBezTo>
                  <a:cubicBezTo>
                    <a:pt x="3828193" y="636651"/>
                    <a:pt x="3894011" y="437007"/>
                    <a:pt x="3894011" y="227648"/>
                  </a:cubicBezTo>
                  <a:cubicBezTo>
                    <a:pt x="3893820" y="102108"/>
                    <a:pt x="3791712" y="0"/>
                    <a:pt x="3666173" y="0"/>
                  </a:cubicBezTo>
                  <a:close/>
                  <a:moveTo>
                    <a:pt x="3250883" y="2873407"/>
                  </a:moveTo>
                  <a:lnTo>
                    <a:pt x="3142298" y="2981992"/>
                  </a:lnTo>
                  <a:cubicBezTo>
                    <a:pt x="2988564" y="2803208"/>
                    <a:pt x="2904744" y="2577751"/>
                    <a:pt x="2904744" y="2339531"/>
                  </a:cubicBezTo>
                  <a:lnTo>
                    <a:pt x="2904744" y="2024634"/>
                  </a:lnTo>
                  <a:cubicBezTo>
                    <a:pt x="2904744" y="1982724"/>
                    <a:pt x="2870740" y="1948720"/>
                    <a:pt x="2828830" y="1948720"/>
                  </a:cubicBezTo>
                  <a:cubicBezTo>
                    <a:pt x="2786920" y="1948720"/>
                    <a:pt x="2752916" y="1982724"/>
                    <a:pt x="2752916" y="2024634"/>
                  </a:cubicBezTo>
                  <a:lnTo>
                    <a:pt x="2752916" y="3081623"/>
                  </a:lnTo>
                  <a:lnTo>
                    <a:pt x="2599373" y="3081623"/>
                  </a:lnTo>
                  <a:lnTo>
                    <a:pt x="2599373" y="1806131"/>
                  </a:lnTo>
                  <a:lnTo>
                    <a:pt x="3057811" y="1806131"/>
                  </a:lnTo>
                  <a:lnTo>
                    <a:pt x="3057811" y="2339531"/>
                  </a:lnTo>
                  <a:cubicBezTo>
                    <a:pt x="3057811" y="2536889"/>
                    <a:pt x="3125915" y="2723769"/>
                    <a:pt x="3250883" y="2873407"/>
                  </a:cubicBezTo>
                  <a:close/>
                  <a:moveTo>
                    <a:pt x="906590" y="537401"/>
                  </a:moveTo>
                  <a:cubicBezTo>
                    <a:pt x="906590" y="447484"/>
                    <a:pt x="979742" y="374332"/>
                    <a:pt x="1069658" y="374332"/>
                  </a:cubicBezTo>
                  <a:cubicBezTo>
                    <a:pt x="1159574" y="374332"/>
                    <a:pt x="1232726" y="447484"/>
                    <a:pt x="1232726" y="537401"/>
                  </a:cubicBezTo>
                  <a:lnTo>
                    <a:pt x="1232726" y="580835"/>
                  </a:lnTo>
                  <a:cubicBezTo>
                    <a:pt x="1232726" y="669893"/>
                    <a:pt x="1161002" y="742283"/>
                    <a:pt x="1072325" y="743712"/>
                  </a:cubicBezTo>
                  <a:lnTo>
                    <a:pt x="1067086" y="743712"/>
                  </a:lnTo>
                  <a:cubicBezTo>
                    <a:pt x="978408" y="742283"/>
                    <a:pt x="906685" y="669798"/>
                    <a:pt x="906685" y="580835"/>
                  </a:cubicBezTo>
                  <a:lnTo>
                    <a:pt x="906590" y="537401"/>
                  </a:lnTo>
                  <a:lnTo>
                    <a:pt x="906590" y="537401"/>
                  </a:lnTo>
                  <a:close/>
                  <a:moveTo>
                    <a:pt x="1349883" y="1096328"/>
                  </a:moveTo>
                  <a:lnTo>
                    <a:pt x="1349883" y="1654397"/>
                  </a:lnTo>
                  <a:lnTo>
                    <a:pt x="773049" y="1654397"/>
                  </a:lnTo>
                  <a:lnTo>
                    <a:pt x="773049" y="1080325"/>
                  </a:lnTo>
                  <a:cubicBezTo>
                    <a:pt x="773049" y="1047369"/>
                    <a:pt x="751808" y="1018223"/>
                    <a:pt x="720471" y="1008126"/>
                  </a:cubicBezTo>
                  <a:cubicBezTo>
                    <a:pt x="380333" y="898398"/>
                    <a:pt x="151829" y="584835"/>
                    <a:pt x="151829" y="227838"/>
                  </a:cubicBezTo>
                  <a:cubicBezTo>
                    <a:pt x="151829" y="186023"/>
                    <a:pt x="185833" y="151924"/>
                    <a:pt x="227743" y="151924"/>
                  </a:cubicBezTo>
                  <a:cubicBezTo>
                    <a:pt x="269558" y="151924"/>
                    <a:pt x="303657" y="185928"/>
                    <a:pt x="303657" y="227838"/>
                  </a:cubicBezTo>
                  <a:cubicBezTo>
                    <a:pt x="303657" y="596170"/>
                    <a:pt x="603218" y="895731"/>
                    <a:pt x="971550" y="895731"/>
                  </a:cubicBezTo>
                  <a:lnTo>
                    <a:pt x="1064133" y="895731"/>
                  </a:lnTo>
                  <a:cubicBezTo>
                    <a:pt x="1075849" y="895922"/>
                    <a:pt x="1087469" y="896207"/>
                    <a:pt x="1099185" y="895731"/>
                  </a:cubicBezTo>
                  <a:lnTo>
                    <a:pt x="1207389" y="895731"/>
                  </a:lnTo>
                  <a:cubicBezTo>
                    <a:pt x="1366076" y="895731"/>
                    <a:pt x="1519904" y="838867"/>
                    <a:pt x="1640681" y="735711"/>
                  </a:cubicBezTo>
                  <a:cubicBezTo>
                    <a:pt x="1695355" y="688943"/>
                    <a:pt x="1741646" y="633984"/>
                    <a:pt x="1778413" y="573405"/>
                  </a:cubicBezTo>
                  <a:cubicBezTo>
                    <a:pt x="1799177" y="627983"/>
                    <a:pt x="1824800" y="680275"/>
                    <a:pt x="1854708" y="729901"/>
                  </a:cubicBezTo>
                  <a:cubicBezTo>
                    <a:pt x="1742123" y="874776"/>
                    <a:pt x="1584389" y="978313"/>
                    <a:pt x="1407319" y="1022890"/>
                  </a:cubicBezTo>
                  <a:cubicBezTo>
                    <a:pt x="1373505" y="1031177"/>
                    <a:pt x="1349883" y="1061561"/>
                    <a:pt x="1349883" y="1096328"/>
                  </a:cubicBezTo>
                  <a:close/>
                  <a:moveTo>
                    <a:pt x="2661190" y="537401"/>
                  </a:moveTo>
                  <a:cubicBezTo>
                    <a:pt x="2661190" y="447484"/>
                    <a:pt x="2734342" y="374332"/>
                    <a:pt x="2824258" y="374332"/>
                  </a:cubicBezTo>
                  <a:cubicBezTo>
                    <a:pt x="2914174" y="374332"/>
                    <a:pt x="2987326" y="447484"/>
                    <a:pt x="2987326" y="537401"/>
                  </a:cubicBezTo>
                  <a:lnTo>
                    <a:pt x="2987326" y="580835"/>
                  </a:lnTo>
                  <a:cubicBezTo>
                    <a:pt x="2987326" y="669893"/>
                    <a:pt x="2915603" y="742283"/>
                    <a:pt x="2826925" y="743712"/>
                  </a:cubicBezTo>
                  <a:lnTo>
                    <a:pt x="2821686" y="743712"/>
                  </a:lnTo>
                  <a:cubicBezTo>
                    <a:pt x="2733008" y="742283"/>
                    <a:pt x="2661285" y="669798"/>
                    <a:pt x="2661285" y="580835"/>
                  </a:cubicBezTo>
                  <a:lnTo>
                    <a:pt x="2661190" y="537401"/>
                  </a:lnTo>
                  <a:lnTo>
                    <a:pt x="2661190" y="53740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AC80C53E-FA3E-40BF-8B7E-DAC20221F5B4}"/>
                </a:ext>
              </a:extLst>
            </p:cNvPr>
            <p:cNvSpPr/>
            <p:nvPr/>
          </p:nvSpPr>
          <p:spPr bwMode="gray">
            <a:xfrm>
              <a:off x="5441790" y="4402931"/>
              <a:ext cx="151828" cy="151828"/>
            </a:xfrm>
            <a:custGeom>
              <a:avLst/>
              <a:gdLst>
                <a:gd name="connsiteX0" fmla="*/ 75914 w 151828"/>
                <a:gd name="connsiteY0" fmla="*/ 0 h 151828"/>
                <a:gd name="connsiteX1" fmla="*/ 22289 w 151828"/>
                <a:gd name="connsiteY1" fmla="*/ 22288 h 151828"/>
                <a:gd name="connsiteX2" fmla="*/ 0 w 151828"/>
                <a:gd name="connsiteY2" fmla="*/ 75914 h 151828"/>
                <a:gd name="connsiteX3" fmla="*/ 22289 w 151828"/>
                <a:gd name="connsiteY3" fmla="*/ 129540 h 151828"/>
                <a:gd name="connsiteX4" fmla="*/ 75914 w 151828"/>
                <a:gd name="connsiteY4" fmla="*/ 151829 h 151828"/>
                <a:gd name="connsiteX5" fmla="*/ 129635 w 151828"/>
                <a:gd name="connsiteY5" fmla="*/ 129540 h 151828"/>
                <a:gd name="connsiteX6" fmla="*/ 151829 w 151828"/>
                <a:gd name="connsiteY6" fmla="*/ 75914 h 151828"/>
                <a:gd name="connsiteX7" fmla="*/ 129635 w 151828"/>
                <a:gd name="connsiteY7" fmla="*/ 22288 h 151828"/>
                <a:gd name="connsiteX8" fmla="*/ 75914 w 151828"/>
                <a:gd name="connsiteY8" fmla="*/ 0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28" h="151828">
                  <a:moveTo>
                    <a:pt x="75914" y="0"/>
                  </a:moveTo>
                  <a:cubicBezTo>
                    <a:pt x="55912" y="0"/>
                    <a:pt x="36386" y="8096"/>
                    <a:pt x="22289" y="22288"/>
                  </a:cubicBezTo>
                  <a:cubicBezTo>
                    <a:pt x="8192" y="36386"/>
                    <a:pt x="0" y="56007"/>
                    <a:pt x="0" y="75914"/>
                  </a:cubicBezTo>
                  <a:cubicBezTo>
                    <a:pt x="0" y="95917"/>
                    <a:pt x="8096" y="115443"/>
                    <a:pt x="22289" y="129540"/>
                  </a:cubicBezTo>
                  <a:cubicBezTo>
                    <a:pt x="36386" y="143732"/>
                    <a:pt x="56007" y="151829"/>
                    <a:pt x="75914" y="151829"/>
                  </a:cubicBezTo>
                  <a:cubicBezTo>
                    <a:pt x="95917" y="151829"/>
                    <a:pt x="115443" y="143732"/>
                    <a:pt x="129635" y="129540"/>
                  </a:cubicBezTo>
                  <a:cubicBezTo>
                    <a:pt x="143732" y="115443"/>
                    <a:pt x="151829" y="95821"/>
                    <a:pt x="151829" y="75914"/>
                  </a:cubicBezTo>
                  <a:cubicBezTo>
                    <a:pt x="151829" y="55912"/>
                    <a:pt x="143732" y="36386"/>
                    <a:pt x="129635" y="22288"/>
                  </a:cubicBezTo>
                  <a:cubicBezTo>
                    <a:pt x="115443" y="8096"/>
                    <a:pt x="95917" y="0"/>
                    <a:pt x="7591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048AA341-F992-4806-9701-F57068FC27B4}"/>
                </a:ext>
              </a:extLst>
            </p:cNvPr>
            <p:cNvSpPr/>
            <p:nvPr/>
          </p:nvSpPr>
          <p:spPr bwMode="gray">
            <a:xfrm>
              <a:off x="7291735" y="1485900"/>
              <a:ext cx="151828" cy="246126"/>
            </a:xfrm>
            <a:custGeom>
              <a:avLst/>
              <a:gdLst>
                <a:gd name="connsiteX0" fmla="*/ 75914 w 151828"/>
                <a:gd name="connsiteY0" fmla="*/ 246126 h 246126"/>
                <a:gd name="connsiteX1" fmla="*/ 151829 w 151828"/>
                <a:gd name="connsiteY1" fmla="*/ 170212 h 246126"/>
                <a:gd name="connsiteX2" fmla="*/ 151829 w 151828"/>
                <a:gd name="connsiteY2" fmla="*/ 75914 h 246126"/>
                <a:gd name="connsiteX3" fmla="*/ 75914 w 151828"/>
                <a:gd name="connsiteY3" fmla="*/ 0 h 246126"/>
                <a:gd name="connsiteX4" fmla="*/ 0 w 151828"/>
                <a:gd name="connsiteY4" fmla="*/ 75914 h 246126"/>
                <a:gd name="connsiteX5" fmla="*/ 0 w 151828"/>
                <a:gd name="connsiteY5" fmla="*/ 170307 h 246126"/>
                <a:gd name="connsiteX6" fmla="*/ 75914 w 151828"/>
                <a:gd name="connsiteY6" fmla="*/ 246126 h 24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126">
                  <a:moveTo>
                    <a:pt x="75914" y="246126"/>
                  </a:moveTo>
                  <a:cubicBezTo>
                    <a:pt x="117824" y="246126"/>
                    <a:pt x="151829" y="212122"/>
                    <a:pt x="151829" y="170212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122"/>
                    <a:pt x="34004" y="246126"/>
                    <a:pt x="75914" y="24612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5F1A685B-6F9D-4CCE-99F6-F8EB0A6E6DDF}"/>
                </a:ext>
              </a:extLst>
            </p:cNvPr>
            <p:cNvSpPr/>
            <p:nvPr/>
          </p:nvSpPr>
          <p:spPr bwMode="gray">
            <a:xfrm>
              <a:off x="7291735" y="1937956"/>
              <a:ext cx="151828" cy="246221"/>
            </a:xfrm>
            <a:custGeom>
              <a:avLst/>
              <a:gdLst>
                <a:gd name="connsiteX0" fmla="*/ 75914 w 151828"/>
                <a:gd name="connsiteY0" fmla="*/ 246221 h 246221"/>
                <a:gd name="connsiteX1" fmla="*/ 151829 w 151828"/>
                <a:gd name="connsiteY1" fmla="*/ 170307 h 246221"/>
                <a:gd name="connsiteX2" fmla="*/ 151829 w 151828"/>
                <a:gd name="connsiteY2" fmla="*/ 75914 h 246221"/>
                <a:gd name="connsiteX3" fmla="*/ 75914 w 151828"/>
                <a:gd name="connsiteY3" fmla="*/ 0 h 246221"/>
                <a:gd name="connsiteX4" fmla="*/ 0 w 151828"/>
                <a:gd name="connsiteY4" fmla="*/ 75914 h 246221"/>
                <a:gd name="connsiteX5" fmla="*/ 0 w 151828"/>
                <a:gd name="connsiteY5" fmla="*/ 170307 h 246221"/>
                <a:gd name="connsiteX6" fmla="*/ 75914 w 151828"/>
                <a:gd name="connsiteY6" fmla="*/ 246221 h 2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221">
                  <a:moveTo>
                    <a:pt x="75914" y="246221"/>
                  </a:moveTo>
                  <a:cubicBezTo>
                    <a:pt x="117824" y="246221"/>
                    <a:pt x="151829" y="212217"/>
                    <a:pt x="151829" y="170307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217"/>
                    <a:pt x="34004" y="246221"/>
                    <a:pt x="75914" y="2462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67DA9839-9334-4802-A44C-FA9A312D95A1}"/>
                </a:ext>
              </a:extLst>
            </p:cNvPr>
            <p:cNvSpPr/>
            <p:nvPr/>
          </p:nvSpPr>
          <p:spPr bwMode="gray">
            <a:xfrm>
              <a:off x="7470615" y="1759077"/>
              <a:ext cx="246125" cy="151828"/>
            </a:xfrm>
            <a:custGeom>
              <a:avLst/>
              <a:gdLst>
                <a:gd name="connsiteX0" fmla="*/ 75914 w 246125"/>
                <a:gd name="connsiteY0" fmla="*/ 151828 h 151828"/>
                <a:gd name="connsiteX1" fmla="*/ 170212 w 246125"/>
                <a:gd name="connsiteY1" fmla="*/ 151828 h 151828"/>
                <a:gd name="connsiteX2" fmla="*/ 246126 w 246125"/>
                <a:gd name="connsiteY2" fmla="*/ 75914 h 151828"/>
                <a:gd name="connsiteX3" fmla="*/ 170212 w 246125"/>
                <a:gd name="connsiteY3" fmla="*/ 0 h 151828"/>
                <a:gd name="connsiteX4" fmla="*/ 75914 w 246125"/>
                <a:gd name="connsiteY4" fmla="*/ 0 h 151828"/>
                <a:gd name="connsiteX5" fmla="*/ 0 w 246125"/>
                <a:gd name="connsiteY5" fmla="*/ 75914 h 151828"/>
                <a:gd name="connsiteX6" fmla="*/ 75914 w 246125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125" h="151828">
                  <a:moveTo>
                    <a:pt x="75914" y="151828"/>
                  </a:moveTo>
                  <a:lnTo>
                    <a:pt x="170212" y="151828"/>
                  </a:lnTo>
                  <a:cubicBezTo>
                    <a:pt x="212122" y="151828"/>
                    <a:pt x="246126" y="117824"/>
                    <a:pt x="246126" y="75914"/>
                  </a:cubicBezTo>
                  <a:cubicBezTo>
                    <a:pt x="246126" y="34004"/>
                    <a:pt x="212122" y="0"/>
                    <a:pt x="170212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DBB2300D-8691-421B-80E3-47BA54A0505D}"/>
                </a:ext>
              </a:extLst>
            </p:cNvPr>
            <p:cNvSpPr/>
            <p:nvPr/>
          </p:nvSpPr>
          <p:spPr bwMode="gray">
            <a:xfrm>
              <a:off x="7018463" y="1759077"/>
              <a:ext cx="246221" cy="151828"/>
            </a:xfrm>
            <a:custGeom>
              <a:avLst/>
              <a:gdLst>
                <a:gd name="connsiteX0" fmla="*/ 75914 w 246221"/>
                <a:gd name="connsiteY0" fmla="*/ 151828 h 151828"/>
                <a:gd name="connsiteX1" fmla="*/ 170307 w 246221"/>
                <a:gd name="connsiteY1" fmla="*/ 151828 h 151828"/>
                <a:gd name="connsiteX2" fmla="*/ 246221 w 246221"/>
                <a:gd name="connsiteY2" fmla="*/ 75914 h 151828"/>
                <a:gd name="connsiteX3" fmla="*/ 170307 w 246221"/>
                <a:gd name="connsiteY3" fmla="*/ 0 h 151828"/>
                <a:gd name="connsiteX4" fmla="*/ 75914 w 246221"/>
                <a:gd name="connsiteY4" fmla="*/ 0 h 151828"/>
                <a:gd name="connsiteX5" fmla="*/ 0 w 246221"/>
                <a:gd name="connsiteY5" fmla="*/ 75914 h 151828"/>
                <a:gd name="connsiteX6" fmla="*/ 75914 w 246221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21" h="151828">
                  <a:moveTo>
                    <a:pt x="75914" y="151828"/>
                  </a:moveTo>
                  <a:lnTo>
                    <a:pt x="170307" y="151828"/>
                  </a:lnTo>
                  <a:cubicBezTo>
                    <a:pt x="212217" y="151828"/>
                    <a:pt x="246221" y="117824"/>
                    <a:pt x="246221" y="75914"/>
                  </a:cubicBezTo>
                  <a:cubicBezTo>
                    <a:pt x="246221" y="34004"/>
                    <a:pt x="212217" y="0"/>
                    <a:pt x="170307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ADDC5894-27B0-493F-8EAE-54552B53109C}"/>
                </a:ext>
              </a:extLst>
            </p:cNvPr>
            <p:cNvSpPr/>
            <p:nvPr/>
          </p:nvSpPr>
          <p:spPr bwMode="gray">
            <a:xfrm>
              <a:off x="4872957" y="1485900"/>
              <a:ext cx="151828" cy="246126"/>
            </a:xfrm>
            <a:custGeom>
              <a:avLst/>
              <a:gdLst>
                <a:gd name="connsiteX0" fmla="*/ 75914 w 151828"/>
                <a:gd name="connsiteY0" fmla="*/ 246126 h 246126"/>
                <a:gd name="connsiteX1" fmla="*/ 151829 w 151828"/>
                <a:gd name="connsiteY1" fmla="*/ 170212 h 246126"/>
                <a:gd name="connsiteX2" fmla="*/ 151829 w 151828"/>
                <a:gd name="connsiteY2" fmla="*/ 75914 h 246126"/>
                <a:gd name="connsiteX3" fmla="*/ 75914 w 151828"/>
                <a:gd name="connsiteY3" fmla="*/ 0 h 246126"/>
                <a:gd name="connsiteX4" fmla="*/ 0 w 151828"/>
                <a:gd name="connsiteY4" fmla="*/ 75914 h 246126"/>
                <a:gd name="connsiteX5" fmla="*/ 0 w 151828"/>
                <a:gd name="connsiteY5" fmla="*/ 170307 h 246126"/>
                <a:gd name="connsiteX6" fmla="*/ 75914 w 151828"/>
                <a:gd name="connsiteY6" fmla="*/ 246126 h 24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126">
                  <a:moveTo>
                    <a:pt x="75914" y="246126"/>
                  </a:moveTo>
                  <a:cubicBezTo>
                    <a:pt x="117824" y="246126"/>
                    <a:pt x="151829" y="212122"/>
                    <a:pt x="151829" y="170212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122"/>
                    <a:pt x="33909" y="246126"/>
                    <a:pt x="75914" y="24612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FAB9D252-D38E-4153-8A43-D8189117AF95}"/>
                </a:ext>
              </a:extLst>
            </p:cNvPr>
            <p:cNvSpPr/>
            <p:nvPr/>
          </p:nvSpPr>
          <p:spPr bwMode="gray">
            <a:xfrm>
              <a:off x="4872957" y="1937956"/>
              <a:ext cx="151828" cy="246221"/>
            </a:xfrm>
            <a:custGeom>
              <a:avLst/>
              <a:gdLst>
                <a:gd name="connsiteX0" fmla="*/ 75914 w 151828"/>
                <a:gd name="connsiteY0" fmla="*/ 246221 h 246221"/>
                <a:gd name="connsiteX1" fmla="*/ 151829 w 151828"/>
                <a:gd name="connsiteY1" fmla="*/ 170307 h 246221"/>
                <a:gd name="connsiteX2" fmla="*/ 151829 w 151828"/>
                <a:gd name="connsiteY2" fmla="*/ 75914 h 246221"/>
                <a:gd name="connsiteX3" fmla="*/ 75914 w 151828"/>
                <a:gd name="connsiteY3" fmla="*/ 0 h 246221"/>
                <a:gd name="connsiteX4" fmla="*/ 0 w 151828"/>
                <a:gd name="connsiteY4" fmla="*/ 75914 h 246221"/>
                <a:gd name="connsiteX5" fmla="*/ 0 w 151828"/>
                <a:gd name="connsiteY5" fmla="*/ 170307 h 246221"/>
                <a:gd name="connsiteX6" fmla="*/ 75914 w 151828"/>
                <a:gd name="connsiteY6" fmla="*/ 246221 h 2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28" h="246221">
                  <a:moveTo>
                    <a:pt x="75914" y="246221"/>
                  </a:moveTo>
                  <a:cubicBezTo>
                    <a:pt x="117824" y="246221"/>
                    <a:pt x="151829" y="212217"/>
                    <a:pt x="151829" y="170307"/>
                  </a:cubicBezTo>
                  <a:lnTo>
                    <a:pt x="151829" y="75914"/>
                  </a:lnTo>
                  <a:cubicBezTo>
                    <a:pt x="151829" y="34004"/>
                    <a:pt x="117824" y="0"/>
                    <a:pt x="75914" y="0"/>
                  </a:cubicBezTo>
                  <a:cubicBezTo>
                    <a:pt x="34004" y="0"/>
                    <a:pt x="0" y="34004"/>
                    <a:pt x="0" y="75914"/>
                  </a:cubicBezTo>
                  <a:lnTo>
                    <a:pt x="0" y="170307"/>
                  </a:lnTo>
                  <a:cubicBezTo>
                    <a:pt x="0" y="212217"/>
                    <a:pt x="33909" y="246221"/>
                    <a:pt x="75914" y="2462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B0E808E8-460B-4B90-975D-CFD7F649554C}"/>
                </a:ext>
              </a:extLst>
            </p:cNvPr>
            <p:cNvSpPr/>
            <p:nvPr/>
          </p:nvSpPr>
          <p:spPr bwMode="gray">
            <a:xfrm>
              <a:off x="5051836" y="1759077"/>
              <a:ext cx="246126" cy="151828"/>
            </a:xfrm>
            <a:custGeom>
              <a:avLst/>
              <a:gdLst>
                <a:gd name="connsiteX0" fmla="*/ 75914 w 246126"/>
                <a:gd name="connsiteY0" fmla="*/ 151828 h 151828"/>
                <a:gd name="connsiteX1" fmla="*/ 170212 w 246126"/>
                <a:gd name="connsiteY1" fmla="*/ 151828 h 151828"/>
                <a:gd name="connsiteX2" fmla="*/ 246126 w 246126"/>
                <a:gd name="connsiteY2" fmla="*/ 75914 h 151828"/>
                <a:gd name="connsiteX3" fmla="*/ 170212 w 246126"/>
                <a:gd name="connsiteY3" fmla="*/ 0 h 151828"/>
                <a:gd name="connsiteX4" fmla="*/ 75914 w 246126"/>
                <a:gd name="connsiteY4" fmla="*/ 0 h 151828"/>
                <a:gd name="connsiteX5" fmla="*/ 0 w 246126"/>
                <a:gd name="connsiteY5" fmla="*/ 75914 h 151828"/>
                <a:gd name="connsiteX6" fmla="*/ 75914 w 246126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126" h="151828">
                  <a:moveTo>
                    <a:pt x="75914" y="151828"/>
                  </a:moveTo>
                  <a:lnTo>
                    <a:pt x="170212" y="151828"/>
                  </a:lnTo>
                  <a:cubicBezTo>
                    <a:pt x="212122" y="151828"/>
                    <a:pt x="246126" y="117824"/>
                    <a:pt x="246126" y="75914"/>
                  </a:cubicBezTo>
                  <a:cubicBezTo>
                    <a:pt x="246126" y="34004"/>
                    <a:pt x="212122" y="0"/>
                    <a:pt x="170212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FC526E90-C197-4DE6-90A4-27ADBCCA3916}"/>
                </a:ext>
              </a:extLst>
            </p:cNvPr>
            <p:cNvSpPr/>
            <p:nvPr/>
          </p:nvSpPr>
          <p:spPr bwMode="gray">
            <a:xfrm>
              <a:off x="4599685" y="1759077"/>
              <a:ext cx="246221" cy="151828"/>
            </a:xfrm>
            <a:custGeom>
              <a:avLst/>
              <a:gdLst>
                <a:gd name="connsiteX0" fmla="*/ 75914 w 246221"/>
                <a:gd name="connsiteY0" fmla="*/ 151828 h 151828"/>
                <a:gd name="connsiteX1" fmla="*/ 170307 w 246221"/>
                <a:gd name="connsiteY1" fmla="*/ 151828 h 151828"/>
                <a:gd name="connsiteX2" fmla="*/ 246221 w 246221"/>
                <a:gd name="connsiteY2" fmla="*/ 75914 h 151828"/>
                <a:gd name="connsiteX3" fmla="*/ 170307 w 246221"/>
                <a:gd name="connsiteY3" fmla="*/ 0 h 151828"/>
                <a:gd name="connsiteX4" fmla="*/ 75914 w 246221"/>
                <a:gd name="connsiteY4" fmla="*/ 0 h 151828"/>
                <a:gd name="connsiteX5" fmla="*/ 0 w 246221"/>
                <a:gd name="connsiteY5" fmla="*/ 75914 h 151828"/>
                <a:gd name="connsiteX6" fmla="*/ 75914 w 246221"/>
                <a:gd name="connsiteY6" fmla="*/ 151828 h 15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221" h="151828">
                  <a:moveTo>
                    <a:pt x="75914" y="151828"/>
                  </a:moveTo>
                  <a:lnTo>
                    <a:pt x="170307" y="151828"/>
                  </a:lnTo>
                  <a:cubicBezTo>
                    <a:pt x="212217" y="151828"/>
                    <a:pt x="246221" y="117824"/>
                    <a:pt x="246221" y="75914"/>
                  </a:cubicBezTo>
                  <a:cubicBezTo>
                    <a:pt x="246221" y="34004"/>
                    <a:pt x="212217" y="0"/>
                    <a:pt x="170307" y="0"/>
                  </a:cubicBezTo>
                  <a:lnTo>
                    <a:pt x="75914" y="0"/>
                  </a:lnTo>
                  <a:cubicBezTo>
                    <a:pt x="34004" y="0"/>
                    <a:pt x="0" y="34004"/>
                    <a:pt x="0" y="75914"/>
                  </a:cubicBezTo>
                  <a:cubicBezTo>
                    <a:pt x="0" y="117824"/>
                    <a:pt x="34004" y="151828"/>
                    <a:pt x="75914" y="15182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grpSp>
        <p:nvGrpSpPr>
          <p:cNvPr id="83" name="Grafik 1">
            <a:extLst>
              <a:ext uri="{FF2B5EF4-FFF2-40B4-BE49-F238E27FC236}">
                <a16:creationId xmlns:a16="http://schemas.microsoft.com/office/drawing/2014/main" id="{5F64B0ED-7EA9-4D4F-AB1E-37B3B875B8E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620040" y="4317981"/>
            <a:ext cx="491730" cy="548134"/>
            <a:chOff x="4347368" y="1476375"/>
            <a:chExt cx="3500056" cy="3901535"/>
          </a:xfrm>
          <a:solidFill>
            <a:schemeClr val="accent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312F3252-B598-4DD2-AECB-B3970C75158F}"/>
                </a:ext>
              </a:extLst>
            </p:cNvPr>
            <p:cNvSpPr/>
            <p:nvPr/>
          </p:nvSpPr>
          <p:spPr bwMode="gray">
            <a:xfrm>
              <a:off x="5491225" y="1587817"/>
              <a:ext cx="1728597" cy="2691764"/>
            </a:xfrm>
            <a:custGeom>
              <a:avLst/>
              <a:gdLst>
                <a:gd name="connsiteX0" fmla="*/ 1728597 w 1728597"/>
                <a:gd name="connsiteY0" fmla="*/ 2683955 h 2691764"/>
                <a:gd name="connsiteX1" fmla="*/ 1728597 w 1728597"/>
                <a:gd name="connsiteY1" fmla="*/ 1112044 h 2691764"/>
                <a:gd name="connsiteX2" fmla="*/ 864299 w 1728597"/>
                <a:gd name="connsiteY2" fmla="*/ 0 h 2691764"/>
                <a:gd name="connsiteX3" fmla="*/ 0 w 1728597"/>
                <a:gd name="connsiteY3" fmla="*/ 1112044 h 2691764"/>
                <a:gd name="connsiteX4" fmla="*/ 0 w 1728597"/>
                <a:gd name="connsiteY4" fmla="*/ 2691765 h 2691764"/>
                <a:gd name="connsiteX5" fmla="*/ 1728597 w 1728597"/>
                <a:gd name="connsiteY5" fmla="*/ 2683955 h 269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8597" h="2691764">
                  <a:moveTo>
                    <a:pt x="1728597" y="2683955"/>
                  </a:moveTo>
                  <a:lnTo>
                    <a:pt x="1728597" y="1112044"/>
                  </a:lnTo>
                  <a:cubicBezTo>
                    <a:pt x="1728597" y="576072"/>
                    <a:pt x="1361123" y="126016"/>
                    <a:pt x="864299" y="0"/>
                  </a:cubicBezTo>
                  <a:cubicBezTo>
                    <a:pt x="367570" y="126016"/>
                    <a:pt x="0" y="576167"/>
                    <a:pt x="0" y="1112044"/>
                  </a:cubicBezTo>
                  <a:lnTo>
                    <a:pt x="0" y="2691765"/>
                  </a:lnTo>
                  <a:lnTo>
                    <a:pt x="1728597" y="2683955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EBDF684-B7E7-42BA-964A-0DB557CF5328}"/>
                </a:ext>
              </a:extLst>
            </p:cNvPr>
            <p:cNvSpPr/>
            <p:nvPr/>
          </p:nvSpPr>
          <p:spPr bwMode="gray">
            <a:xfrm>
              <a:off x="5048217" y="4163282"/>
              <a:ext cx="2722911" cy="1138427"/>
            </a:xfrm>
            <a:custGeom>
              <a:avLst/>
              <a:gdLst>
                <a:gd name="connsiteX0" fmla="*/ 2239137 w 2722911"/>
                <a:gd name="connsiteY0" fmla="*/ 125159 h 1138427"/>
                <a:gd name="connsiteX1" fmla="*/ 2060924 w 2722911"/>
                <a:gd name="connsiteY1" fmla="*/ 83439 h 1138427"/>
                <a:gd name="connsiteX2" fmla="*/ 1530668 w 2722911"/>
                <a:gd name="connsiteY2" fmla="*/ 0 h 1138427"/>
                <a:gd name="connsiteX3" fmla="*/ 1367504 w 2722911"/>
                <a:gd name="connsiteY3" fmla="*/ 143828 h 1138427"/>
                <a:gd name="connsiteX4" fmla="*/ 1049084 w 2722911"/>
                <a:gd name="connsiteY4" fmla="*/ 424529 h 1138427"/>
                <a:gd name="connsiteX5" fmla="*/ 673989 w 2722911"/>
                <a:gd name="connsiteY5" fmla="*/ 80867 h 1138427"/>
                <a:gd name="connsiteX6" fmla="*/ 480250 w 2722911"/>
                <a:gd name="connsiteY6" fmla="*/ 126111 h 1138427"/>
                <a:gd name="connsiteX7" fmla="*/ 0 w 2722911"/>
                <a:gd name="connsiteY7" fmla="*/ 746379 h 1138427"/>
                <a:gd name="connsiteX8" fmla="*/ 0 w 2722911"/>
                <a:gd name="connsiteY8" fmla="*/ 920020 h 1138427"/>
                <a:gd name="connsiteX9" fmla="*/ 218408 w 2722911"/>
                <a:gd name="connsiteY9" fmla="*/ 1138428 h 1138427"/>
                <a:gd name="connsiteX10" fmla="*/ 2504504 w 2722911"/>
                <a:gd name="connsiteY10" fmla="*/ 1138428 h 1138427"/>
                <a:gd name="connsiteX11" fmla="*/ 2722912 w 2722911"/>
                <a:gd name="connsiteY11" fmla="*/ 920020 h 1138427"/>
                <a:gd name="connsiteX12" fmla="*/ 2722912 w 2722911"/>
                <a:gd name="connsiteY12" fmla="*/ 746474 h 1138427"/>
                <a:gd name="connsiteX13" fmla="*/ 2239137 w 2722911"/>
                <a:gd name="connsiteY13" fmla="*/ 125159 h 1138427"/>
                <a:gd name="connsiteX14" fmla="*/ 2239137 w 2722911"/>
                <a:gd name="connsiteY14" fmla="*/ 125159 h 113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22911" h="1138427">
                  <a:moveTo>
                    <a:pt x="2239137" y="125159"/>
                  </a:moveTo>
                  <a:cubicBezTo>
                    <a:pt x="2182178" y="110680"/>
                    <a:pt x="2122646" y="96679"/>
                    <a:pt x="2060924" y="83439"/>
                  </a:cubicBezTo>
                  <a:cubicBezTo>
                    <a:pt x="1899285" y="48768"/>
                    <a:pt x="1722025" y="19240"/>
                    <a:pt x="1530668" y="0"/>
                  </a:cubicBezTo>
                  <a:lnTo>
                    <a:pt x="1367504" y="143828"/>
                  </a:lnTo>
                  <a:lnTo>
                    <a:pt x="1049084" y="424529"/>
                  </a:lnTo>
                  <a:lnTo>
                    <a:pt x="673989" y="80867"/>
                  </a:lnTo>
                  <a:cubicBezTo>
                    <a:pt x="606647" y="95155"/>
                    <a:pt x="541972" y="110300"/>
                    <a:pt x="480250" y="126111"/>
                  </a:cubicBezTo>
                  <a:cubicBezTo>
                    <a:pt x="197263" y="198406"/>
                    <a:pt x="0" y="454343"/>
                    <a:pt x="0" y="746379"/>
                  </a:cubicBezTo>
                  <a:lnTo>
                    <a:pt x="0" y="920020"/>
                  </a:lnTo>
                  <a:cubicBezTo>
                    <a:pt x="0" y="1040606"/>
                    <a:pt x="97822" y="1138428"/>
                    <a:pt x="218408" y="1138428"/>
                  </a:cubicBezTo>
                  <a:lnTo>
                    <a:pt x="2504504" y="1138428"/>
                  </a:lnTo>
                  <a:cubicBezTo>
                    <a:pt x="2625090" y="1138428"/>
                    <a:pt x="2722912" y="1040606"/>
                    <a:pt x="2722912" y="920020"/>
                  </a:cubicBezTo>
                  <a:lnTo>
                    <a:pt x="2722912" y="746474"/>
                  </a:lnTo>
                  <a:cubicBezTo>
                    <a:pt x="2723007" y="453009"/>
                    <a:pt x="2523554" y="197644"/>
                    <a:pt x="2239137" y="125159"/>
                  </a:cubicBezTo>
                  <a:lnTo>
                    <a:pt x="2239137" y="12515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80B6097-6287-4F19-8E13-5E561751202D}"/>
                </a:ext>
              </a:extLst>
            </p:cNvPr>
            <p:cNvSpPr/>
            <p:nvPr/>
          </p:nvSpPr>
          <p:spPr bwMode="gray">
            <a:xfrm>
              <a:off x="5591047" y="3544824"/>
              <a:ext cx="1012031" cy="1066419"/>
            </a:xfrm>
            <a:custGeom>
              <a:avLst/>
              <a:gdLst>
                <a:gd name="connsiteX0" fmla="*/ 0 w 1012031"/>
                <a:gd name="connsiteY0" fmla="*/ 0 h 1066419"/>
                <a:gd name="connsiteX1" fmla="*/ 1012031 w 1012031"/>
                <a:gd name="connsiteY1" fmla="*/ 0 h 1066419"/>
                <a:gd name="connsiteX2" fmla="*/ 1012031 w 1012031"/>
                <a:gd name="connsiteY2" fmla="*/ 1066419 h 1066419"/>
                <a:gd name="connsiteX3" fmla="*/ 0 w 1012031"/>
                <a:gd name="connsiteY3" fmla="*/ 1066419 h 106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2031" h="1066419">
                  <a:moveTo>
                    <a:pt x="0" y="0"/>
                  </a:moveTo>
                  <a:lnTo>
                    <a:pt x="1012031" y="0"/>
                  </a:lnTo>
                  <a:lnTo>
                    <a:pt x="1012031" y="1066419"/>
                  </a:lnTo>
                  <a:lnTo>
                    <a:pt x="0" y="106641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BBE008B2-BCC2-4A7D-A43B-692A83E0F3ED}"/>
                </a:ext>
              </a:extLst>
            </p:cNvPr>
            <p:cNvSpPr/>
            <p:nvPr/>
          </p:nvSpPr>
          <p:spPr bwMode="gray">
            <a:xfrm>
              <a:off x="6001479" y="3544824"/>
              <a:ext cx="601503" cy="1066419"/>
            </a:xfrm>
            <a:custGeom>
              <a:avLst/>
              <a:gdLst>
                <a:gd name="connsiteX0" fmla="*/ 0 w 601503"/>
                <a:gd name="connsiteY0" fmla="*/ 0 h 1066419"/>
                <a:gd name="connsiteX1" fmla="*/ 601504 w 601503"/>
                <a:gd name="connsiteY1" fmla="*/ 0 h 1066419"/>
                <a:gd name="connsiteX2" fmla="*/ 601504 w 601503"/>
                <a:gd name="connsiteY2" fmla="*/ 1066419 h 1066419"/>
                <a:gd name="connsiteX3" fmla="*/ 0 w 601503"/>
                <a:gd name="connsiteY3" fmla="*/ 1066419 h 106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503" h="1066419">
                  <a:moveTo>
                    <a:pt x="0" y="0"/>
                  </a:moveTo>
                  <a:lnTo>
                    <a:pt x="601504" y="0"/>
                  </a:lnTo>
                  <a:lnTo>
                    <a:pt x="601504" y="1066419"/>
                  </a:lnTo>
                  <a:lnTo>
                    <a:pt x="0" y="10664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F08ACBD6-9BCC-43A7-9D4F-84064F2560EE}"/>
                </a:ext>
              </a:extLst>
            </p:cNvPr>
            <p:cNvSpPr/>
            <p:nvPr/>
          </p:nvSpPr>
          <p:spPr bwMode="gray">
            <a:xfrm>
              <a:off x="6042341" y="4654486"/>
              <a:ext cx="352996" cy="647128"/>
            </a:xfrm>
            <a:custGeom>
              <a:avLst/>
              <a:gdLst>
                <a:gd name="connsiteX0" fmla="*/ 156686 w 352996"/>
                <a:gd name="connsiteY0" fmla="*/ 0 h 647128"/>
                <a:gd name="connsiteX1" fmla="*/ 101156 w 352996"/>
                <a:gd name="connsiteY1" fmla="*/ 35338 h 647128"/>
                <a:gd name="connsiteX2" fmla="*/ 0 w 352996"/>
                <a:gd name="connsiteY2" fmla="*/ 647129 h 647128"/>
                <a:gd name="connsiteX3" fmla="*/ 352996 w 352996"/>
                <a:gd name="connsiteY3" fmla="*/ 647129 h 647128"/>
                <a:gd name="connsiteX4" fmla="*/ 216408 w 352996"/>
                <a:gd name="connsiteY4" fmla="*/ 39148 h 647128"/>
                <a:gd name="connsiteX5" fmla="*/ 156686 w 352996"/>
                <a:gd name="connsiteY5" fmla="*/ 0 h 64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2996" h="647128">
                  <a:moveTo>
                    <a:pt x="156686" y="0"/>
                  </a:moveTo>
                  <a:lnTo>
                    <a:pt x="101156" y="35338"/>
                  </a:lnTo>
                  <a:lnTo>
                    <a:pt x="0" y="647129"/>
                  </a:lnTo>
                  <a:lnTo>
                    <a:pt x="352996" y="647129"/>
                  </a:lnTo>
                  <a:lnTo>
                    <a:pt x="216408" y="39148"/>
                  </a:lnTo>
                  <a:lnTo>
                    <a:pt x="15668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36C4CEF4-1B99-4B25-B2D1-BECD906911DA}"/>
                </a:ext>
              </a:extLst>
            </p:cNvPr>
            <p:cNvSpPr/>
            <p:nvPr/>
          </p:nvSpPr>
          <p:spPr bwMode="gray">
            <a:xfrm>
              <a:off x="5348921" y="3944016"/>
              <a:ext cx="466153" cy="917162"/>
            </a:xfrm>
            <a:custGeom>
              <a:avLst/>
              <a:gdLst>
                <a:gd name="connsiteX0" fmla="*/ 348139 w 466153"/>
                <a:gd name="connsiteY0" fmla="*/ 187642 h 917162"/>
                <a:gd name="connsiteX1" fmla="*/ 172498 w 466153"/>
                <a:gd name="connsiteY1" fmla="*/ 0 h 917162"/>
                <a:gd name="connsiteX2" fmla="*/ 0 w 466153"/>
                <a:gd name="connsiteY2" fmla="*/ 226504 h 917162"/>
                <a:gd name="connsiteX3" fmla="*/ 302895 w 466153"/>
                <a:gd name="connsiteY3" fmla="*/ 917162 h 917162"/>
                <a:gd name="connsiteX4" fmla="*/ 466153 w 466153"/>
                <a:gd name="connsiteY4" fmla="*/ 813340 h 917162"/>
                <a:gd name="connsiteX5" fmla="*/ 248888 w 466153"/>
                <a:gd name="connsiteY5" fmla="*/ 317945 h 917162"/>
                <a:gd name="connsiteX6" fmla="*/ 348139 w 466153"/>
                <a:gd name="connsiteY6" fmla="*/ 187642 h 91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153" h="917162">
                  <a:moveTo>
                    <a:pt x="348139" y="187642"/>
                  </a:moveTo>
                  <a:lnTo>
                    <a:pt x="172498" y="0"/>
                  </a:lnTo>
                  <a:lnTo>
                    <a:pt x="0" y="226504"/>
                  </a:lnTo>
                  <a:lnTo>
                    <a:pt x="302895" y="917162"/>
                  </a:lnTo>
                  <a:lnTo>
                    <a:pt x="466153" y="813340"/>
                  </a:lnTo>
                  <a:lnTo>
                    <a:pt x="248888" y="317945"/>
                  </a:lnTo>
                  <a:lnTo>
                    <a:pt x="348139" y="1876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C7B8A327-5559-4E66-8F27-9901B57640B3}"/>
                </a:ext>
              </a:extLst>
            </p:cNvPr>
            <p:cNvSpPr/>
            <p:nvPr/>
          </p:nvSpPr>
          <p:spPr bwMode="gray">
            <a:xfrm>
              <a:off x="5597809" y="4131659"/>
              <a:ext cx="510254" cy="625697"/>
            </a:xfrm>
            <a:custGeom>
              <a:avLst/>
              <a:gdLst>
                <a:gd name="connsiteX0" fmla="*/ 99250 w 510254"/>
                <a:gd name="connsiteY0" fmla="*/ 0 h 625697"/>
                <a:gd name="connsiteX1" fmla="*/ 0 w 510254"/>
                <a:gd name="connsiteY1" fmla="*/ 130302 h 625697"/>
                <a:gd name="connsiteX2" fmla="*/ 217265 w 510254"/>
                <a:gd name="connsiteY2" fmla="*/ 625697 h 625697"/>
                <a:gd name="connsiteX3" fmla="*/ 510254 w 510254"/>
                <a:gd name="connsiteY3" fmla="*/ 439293 h 625697"/>
                <a:gd name="connsiteX4" fmla="*/ 99250 w 510254"/>
                <a:gd name="connsiteY4" fmla="*/ 0 h 62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254" h="625697">
                  <a:moveTo>
                    <a:pt x="99250" y="0"/>
                  </a:moveTo>
                  <a:lnTo>
                    <a:pt x="0" y="130302"/>
                  </a:lnTo>
                  <a:lnTo>
                    <a:pt x="217265" y="625697"/>
                  </a:lnTo>
                  <a:lnTo>
                    <a:pt x="510254" y="439293"/>
                  </a:lnTo>
                  <a:lnTo>
                    <a:pt x="9925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80610D4E-CED9-4EDD-B6C1-E57D3DB6B167}"/>
                </a:ext>
              </a:extLst>
            </p:cNvPr>
            <p:cNvSpPr/>
            <p:nvPr/>
          </p:nvSpPr>
          <p:spPr bwMode="gray">
            <a:xfrm>
              <a:off x="6108064" y="3906774"/>
              <a:ext cx="710469" cy="784478"/>
            </a:xfrm>
            <a:custGeom>
              <a:avLst/>
              <a:gdLst>
                <a:gd name="connsiteX0" fmla="*/ 586645 w 710469"/>
                <a:gd name="connsiteY0" fmla="*/ 0 h 784478"/>
                <a:gd name="connsiteX1" fmla="*/ 0 w 710469"/>
                <a:gd name="connsiteY1" fmla="*/ 664273 h 784478"/>
                <a:gd name="connsiteX2" fmla="*/ 183166 w 710469"/>
                <a:gd name="connsiteY2" fmla="*/ 784479 h 784478"/>
                <a:gd name="connsiteX3" fmla="*/ 710470 w 710469"/>
                <a:gd name="connsiteY3" fmla="*/ 187452 h 784478"/>
                <a:gd name="connsiteX4" fmla="*/ 586645 w 710469"/>
                <a:gd name="connsiteY4" fmla="*/ 0 h 78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469" h="784478">
                  <a:moveTo>
                    <a:pt x="586645" y="0"/>
                  </a:moveTo>
                  <a:lnTo>
                    <a:pt x="0" y="664273"/>
                  </a:lnTo>
                  <a:lnTo>
                    <a:pt x="183166" y="784479"/>
                  </a:lnTo>
                  <a:lnTo>
                    <a:pt x="710470" y="187452"/>
                  </a:lnTo>
                  <a:lnTo>
                    <a:pt x="58664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5C18F3C-BD77-4561-872A-C3EB96C89388}"/>
                </a:ext>
              </a:extLst>
            </p:cNvPr>
            <p:cNvSpPr/>
            <p:nvPr/>
          </p:nvSpPr>
          <p:spPr bwMode="gray">
            <a:xfrm>
              <a:off x="6291325" y="4094130"/>
              <a:ext cx="594264" cy="767048"/>
            </a:xfrm>
            <a:custGeom>
              <a:avLst/>
              <a:gdLst>
                <a:gd name="connsiteX0" fmla="*/ 594265 w 594264"/>
                <a:gd name="connsiteY0" fmla="*/ 101251 h 767048"/>
                <a:gd name="connsiteX1" fmla="*/ 527304 w 594264"/>
                <a:gd name="connsiteY1" fmla="*/ 0 h 767048"/>
                <a:gd name="connsiteX2" fmla="*/ 0 w 594264"/>
                <a:gd name="connsiteY2" fmla="*/ 597027 h 767048"/>
                <a:gd name="connsiteX3" fmla="*/ 259080 w 594264"/>
                <a:gd name="connsiteY3" fmla="*/ 767048 h 767048"/>
                <a:gd name="connsiteX4" fmla="*/ 594265 w 594264"/>
                <a:gd name="connsiteY4" fmla="*/ 101251 h 76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264" h="767048">
                  <a:moveTo>
                    <a:pt x="594265" y="101251"/>
                  </a:moveTo>
                  <a:lnTo>
                    <a:pt x="527304" y="0"/>
                  </a:lnTo>
                  <a:lnTo>
                    <a:pt x="0" y="597027"/>
                  </a:lnTo>
                  <a:lnTo>
                    <a:pt x="259080" y="767048"/>
                  </a:lnTo>
                  <a:lnTo>
                    <a:pt x="594265" y="10125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7EA9D24-D973-419D-AAA6-22E46182C325}"/>
                </a:ext>
              </a:extLst>
            </p:cNvPr>
            <p:cNvSpPr/>
            <p:nvPr/>
          </p:nvSpPr>
          <p:spPr bwMode="gray">
            <a:xfrm>
              <a:off x="5305868" y="2548699"/>
              <a:ext cx="858393" cy="1335595"/>
            </a:xfrm>
            <a:custGeom>
              <a:avLst/>
              <a:gdLst>
                <a:gd name="connsiteX0" fmla="*/ 480632 w 858393"/>
                <a:gd name="connsiteY0" fmla="*/ 547973 h 1335595"/>
                <a:gd name="connsiteX1" fmla="*/ 480632 w 858393"/>
                <a:gd name="connsiteY1" fmla="*/ 41338 h 1335595"/>
                <a:gd name="connsiteX2" fmla="*/ 484632 w 858393"/>
                <a:gd name="connsiteY2" fmla="*/ 0 h 1335595"/>
                <a:gd name="connsiteX3" fmla="*/ 167545 w 858393"/>
                <a:gd name="connsiteY3" fmla="*/ 0 h 1335595"/>
                <a:gd name="connsiteX4" fmla="*/ 0 w 858393"/>
                <a:gd name="connsiteY4" fmla="*/ 167545 h 1335595"/>
                <a:gd name="connsiteX5" fmla="*/ 0 w 858393"/>
                <a:gd name="connsiteY5" fmla="*/ 560070 h 1335595"/>
                <a:gd name="connsiteX6" fmla="*/ 775526 w 858393"/>
                <a:gd name="connsiteY6" fmla="*/ 1335596 h 1335595"/>
                <a:gd name="connsiteX7" fmla="*/ 858393 w 858393"/>
                <a:gd name="connsiteY7" fmla="*/ 1331214 h 1335595"/>
                <a:gd name="connsiteX8" fmla="*/ 480632 w 858393"/>
                <a:gd name="connsiteY8" fmla="*/ 547973 h 1335595"/>
                <a:gd name="connsiteX9" fmla="*/ 480632 w 858393"/>
                <a:gd name="connsiteY9" fmla="*/ 547973 h 133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8393" h="1335595">
                  <a:moveTo>
                    <a:pt x="480632" y="547973"/>
                  </a:moveTo>
                  <a:lnTo>
                    <a:pt x="480632" y="41338"/>
                  </a:lnTo>
                  <a:cubicBezTo>
                    <a:pt x="480632" y="27242"/>
                    <a:pt x="482060" y="13430"/>
                    <a:pt x="484632" y="0"/>
                  </a:cubicBezTo>
                  <a:lnTo>
                    <a:pt x="167545" y="0"/>
                  </a:lnTo>
                  <a:cubicBezTo>
                    <a:pt x="75057" y="0"/>
                    <a:pt x="0" y="75057"/>
                    <a:pt x="0" y="167545"/>
                  </a:cubicBezTo>
                  <a:lnTo>
                    <a:pt x="0" y="560070"/>
                  </a:lnTo>
                  <a:cubicBezTo>
                    <a:pt x="0" y="988314"/>
                    <a:pt x="347186" y="1335596"/>
                    <a:pt x="775526" y="1335596"/>
                  </a:cubicBezTo>
                  <a:cubicBezTo>
                    <a:pt x="803529" y="1335596"/>
                    <a:pt x="831152" y="1334072"/>
                    <a:pt x="858393" y="1331214"/>
                  </a:cubicBezTo>
                  <a:cubicBezTo>
                    <a:pt x="628269" y="1147858"/>
                    <a:pt x="480632" y="865156"/>
                    <a:pt x="480632" y="547973"/>
                  </a:cubicBezTo>
                  <a:lnTo>
                    <a:pt x="480632" y="5479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E247890-A519-48AD-8DA9-78A676CB3C44}"/>
                </a:ext>
              </a:extLst>
            </p:cNvPr>
            <p:cNvSpPr/>
            <p:nvPr/>
          </p:nvSpPr>
          <p:spPr bwMode="gray">
            <a:xfrm>
              <a:off x="5786500" y="2416683"/>
              <a:ext cx="1070514" cy="1463135"/>
            </a:xfrm>
            <a:custGeom>
              <a:avLst/>
              <a:gdLst>
                <a:gd name="connsiteX0" fmla="*/ 1070515 w 1070514"/>
                <a:gd name="connsiteY0" fmla="*/ 692087 h 1463135"/>
                <a:gd name="connsiteX1" fmla="*/ 1070515 w 1070514"/>
                <a:gd name="connsiteY1" fmla="*/ 277749 h 1463135"/>
                <a:gd name="connsiteX2" fmla="*/ 924687 w 1070514"/>
                <a:gd name="connsiteY2" fmla="*/ 131921 h 1463135"/>
                <a:gd name="connsiteX3" fmla="*/ 569119 w 1070514"/>
                <a:gd name="connsiteY3" fmla="*/ 131921 h 1463135"/>
                <a:gd name="connsiteX4" fmla="*/ 305181 w 1070514"/>
                <a:gd name="connsiteY4" fmla="*/ 0 h 1463135"/>
                <a:gd name="connsiteX5" fmla="*/ 23050 w 1070514"/>
                <a:gd name="connsiteY5" fmla="*/ 131921 h 1463135"/>
                <a:gd name="connsiteX6" fmla="*/ 4000 w 1070514"/>
                <a:gd name="connsiteY6" fmla="*/ 131921 h 1463135"/>
                <a:gd name="connsiteX7" fmla="*/ 0 w 1070514"/>
                <a:gd name="connsiteY7" fmla="*/ 173260 h 1463135"/>
                <a:gd name="connsiteX8" fmla="*/ 0 w 1070514"/>
                <a:gd name="connsiteY8" fmla="*/ 679895 h 1463135"/>
                <a:gd name="connsiteX9" fmla="*/ 377762 w 1070514"/>
                <a:gd name="connsiteY9" fmla="*/ 1463135 h 1463135"/>
                <a:gd name="connsiteX10" fmla="*/ 1070515 w 1070514"/>
                <a:gd name="connsiteY10" fmla="*/ 692087 h 1463135"/>
                <a:gd name="connsiteX11" fmla="*/ 1070515 w 1070514"/>
                <a:gd name="connsiteY11" fmla="*/ 692087 h 146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514" h="1463135">
                  <a:moveTo>
                    <a:pt x="1070515" y="692087"/>
                  </a:moveTo>
                  <a:lnTo>
                    <a:pt x="1070515" y="277749"/>
                  </a:lnTo>
                  <a:cubicBezTo>
                    <a:pt x="1070515" y="197263"/>
                    <a:pt x="1005269" y="131921"/>
                    <a:pt x="924687" y="131921"/>
                  </a:cubicBezTo>
                  <a:lnTo>
                    <a:pt x="569119" y="131921"/>
                  </a:lnTo>
                  <a:cubicBezTo>
                    <a:pt x="465296" y="131921"/>
                    <a:pt x="367475" y="83058"/>
                    <a:pt x="305181" y="0"/>
                  </a:cubicBezTo>
                  <a:cubicBezTo>
                    <a:pt x="235363" y="83629"/>
                    <a:pt x="132017" y="131921"/>
                    <a:pt x="23050" y="131921"/>
                  </a:cubicBezTo>
                  <a:lnTo>
                    <a:pt x="4000" y="131921"/>
                  </a:lnTo>
                  <a:cubicBezTo>
                    <a:pt x="1429" y="145352"/>
                    <a:pt x="0" y="159163"/>
                    <a:pt x="0" y="173260"/>
                  </a:cubicBezTo>
                  <a:lnTo>
                    <a:pt x="0" y="679895"/>
                  </a:lnTo>
                  <a:cubicBezTo>
                    <a:pt x="0" y="997077"/>
                    <a:pt x="147542" y="1279779"/>
                    <a:pt x="377762" y="1463135"/>
                  </a:cubicBezTo>
                  <a:cubicBezTo>
                    <a:pt x="767144" y="1421892"/>
                    <a:pt x="1070515" y="1092422"/>
                    <a:pt x="1070515" y="692087"/>
                  </a:cubicBezTo>
                  <a:lnTo>
                    <a:pt x="1070515" y="69208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4A25455B-9972-4A05-BE9A-790A897FBDB0}"/>
                </a:ext>
              </a:extLst>
            </p:cNvPr>
            <p:cNvSpPr/>
            <p:nvPr/>
          </p:nvSpPr>
          <p:spPr bwMode="gray">
            <a:xfrm>
              <a:off x="5835744" y="4587811"/>
              <a:ext cx="363283" cy="713803"/>
            </a:xfrm>
            <a:custGeom>
              <a:avLst/>
              <a:gdLst>
                <a:gd name="connsiteX0" fmla="*/ 363284 w 363283"/>
                <a:gd name="connsiteY0" fmla="*/ 66675 h 713803"/>
                <a:gd name="connsiteX1" fmla="*/ 261652 w 363283"/>
                <a:gd name="connsiteY1" fmla="*/ 0 h 713803"/>
                <a:gd name="connsiteX2" fmla="*/ 101251 w 363283"/>
                <a:gd name="connsiteY2" fmla="*/ 102013 h 713803"/>
                <a:gd name="connsiteX3" fmla="*/ 0 w 363283"/>
                <a:gd name="connsiteY3" fmla="*/ 713804 h 713803"/>
                <a:gd name="connsiteX4" fmla="*/ 206502 w 363283"/>
                <a:gd name="connsiteY4" fmla="*/ 713804 h 713803"/>
                <a:gd name="connsiteX5" fmla="*/ 307658 w 363283"/>
                <a:gd name="connsiteY5" fmla="*/ 102013 h 713803"/>
                <a:gd name="connsiteX6" fmla="*/ 363284 w 363283"/>
                <a:gd name="connsiteY6" fmla="*/ 66675 h 71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283" h="713803">
                  <a:moveTo>
                    <a:pt x="363284" y="66675"/>
                  </a:moveTo>
                  <a:lnTo>
                    <a:pt x="261652" y="0"/>
                  </a:lnTo>
                  <a:lnTo>
                    <a:pt x="101251" y="102013"/>
                  </a:lnTo>
                  <a:lnTo>
                    <a:pt x="0" y="713804"/>
                  </a:lnTo>
                  <a:lnTo>
                    <a:pt x="206502" y="713804"/>
                  </a:lnTo>
                  <a:lnTo>
                    <a:pt x="307658" y="102013"/>
                  </a:lnTo>
                  <a:lnTo>
                    <a:pt x="363284" y="666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520F28BA-8B97-4A8D-9CD0-C6696E741268}"/>
                </a:ext>
              </a:extLst>
            </p:cNvPr>
            <p:cNvSpPr/>
            <p:nvPr/>
          </p:nvSpPr>
          <p:spPr bwMode="gray">
            <a:xfrm>
              <a:off x="5710395" y="2858166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0" y="152400"/>
                    <a:pt x="76200" y="152400"/>
                  </a:cubicBezTo>
                  <a:cubicBezTo>
                    <a:pt x="34099" y="152400"/>
                    <a:pt x="0" y="118300"/>
                    <a:pt x="0" y="76200"/>
                  </a:cubicBezTo>
                  <a:cubicBezTo>
                    <a:pt x="0" y="34099"/>
                    <a:pt x="34099" y="0"/>
                    <a:pt x="76200" y="0"/>
                  </a:cubicBezTo>
                  <a:cubicBezTo>
                    <a:pt x="118300" y="0"/>
                    <a:pt x="152400" y="34099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38CC8AB1-35B8-4D1A-9EC5-6E452533F7B5}"/>
                </a:ext>
              </a:extLst>
            </p:cNvPr>
            <p:cNvSpPr/>
            <p:nvPr/>
          </p:nvSpPr>
          <p:spPr bwMode="gray">
            <a:xfrm>
              <a:off x="6295992" y="2858166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0" y="152400"/>
                    <a:pt x="76200" y="152400"/>
                  </a:cubicBezTo>
                  <a:cubicBezTo>
                    <a:pt x="34100" y="152400"/>
                    <a:pt x="0" y="118300"/>
                    <a:pt x="0" y="76200"/>
                  </a:cubicBezTo>
                  <a:cubicBezTo>
                    <a:pt x="0" y="34099"/>
                    <a:pt x="34100" y="0"/>
                    <a:pt x="76200" y="0"/>
                  </a:cubicBezTo>
                  <a:cubicBezTo>
                    <a:pt x="118300" y="0"/>
                    <a:pt x="152400" y="34099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65B9073E-5D95-402E-A4CD-30EBB2D2B3FA}"/>
                </a:ext>
              </a:extLst>
            </p:cNvPr>
            <p:cNvSpPr/>
            <p:nvPr/>
          </p:nvSpPr>
          <p:spPr bwMode="gray">
            <a:xfrm>
              <a:off x="4347368" y="1476375"/>
              <a:ext cx="3500056" cy="3901535"/>
            </a:xfrm>
            <a:custGeom>
              <a:avLst/>
              <a:gdLst>
                <a:gd name="connsiteX0" fmla="*/ 2958846 w 3500056"/>
                <a:gd name="connsiteY0" fmla="*/ 2738247 h 3901535"/>
                <a:gd name="connsiteX1" fmla="*/ 2538889 w 3500056"/>
                <a:gd name="connsiteY1" fmla="*/ 2650712 h 3901535"/>
                <a:gd name="connsiteX2" fmla="*/ 2386679 w 3500056"/>
                <a:gd name="connsiteY2" fmla="*/ 2420493 h 3901535"/>
                <a:gd name="connsiteX3" fmla="*/ 2328482 w 3500056"/>
                <a:gd name="connsiteY3" fmla="*/ 2386489 h 3901535"/>
                <a:gd name="connsiteX4" fmla="*/ 2266093 w 3500056"/>
                <a:gd name="connsiteY4" fmla="*/ 2412111 h 3901535"/>
                <a:gd name="connsiteX5" fmla="*/ 1748504 w 3500056"/>
                <a:gd name="connsiteY5" fmla="*/ 2998184 h 3901535"/>
                <a:gd name="connsiteX6" fmla="*/ 1232630 w 3500056"/>
                <a:gd name="connsiteY6" fmla="*/ 2446878 h 3901535"/>
                <a:gd name="connsiteX7" fmla="*/ 1173099 w 3500056"/>
                <a:gd name="connsiteY7" fmla="*/ 2422874 h 3901535"/>
                <a:gd name="connsiteX8" fmla="*/ 1116330 w 3500056"/>
                <a:gd name="connsiteY8" fmla="*/ 2452783 h 3901535"/>
                <a:gd name="connsiteX9" fmla="*/ 966216 w 3500056"/>
                <a:gd name="connsiteY9" fmla="*/ 2649950 h 3901535"/>
                <a:gd name="connsiteX10" fmla="*/ 654082 w 3500056"/>
                <a:gd name="connsiteY10" fmla="*/ 2711006 h 3901535"/>
                <a:gd name="connsiteX11" fmla="*/ 654082 w 3500056"/>
                <a:gd name="connsiteY11" fmla="*/ 1223486 h 3901535"/>
                <a:gd name="connsiteX12" fmla="*/ 1725073 w 3500056"/>
                <a:gd name="connsiteY12" fmla="*/ 152400 h 3901535"/>
                <a:gd name="connsiteX13" fmla="*/ 2796159 w 3500056"/>
                <a:gd name="connsiteY13" fmla="*/ 1223486 h 3901535"/>
                <a:gd name="connsiteX14" fmla="*/ 2796159 w 3500056"/>
                <a:gd name="connsiteY14" fmla="*/ 2209419 h 3901535"/>
                <a:gd name="connsiteX15" fmla="*/ 2872359 w 3500056"/>
                <a:gd name="connsiteY15" fmla="*/ 2285619 h 3901535"/>
                <a:gd name="connsiteX16" fmla="*/ 2948559 w 3500056"/>
                <a:gd name="connsiteY16" fmla="*/ 2209419 h 3901535"/>
                <a:gd name="connsiteX17" fmla="*/ 2948559 w 3500056"/>
                <a:gd name="connsiteY17" fmla="*/ 1223486 h 3901535"/>
                <a:gd name="connsiteX18" fmla="*/ 1725073 w 3500056"/>
                <a:gd name="connsiteY18" fmla="*/ 0 h 3901535"/>
                <a:gd name="connsiteX19" fmla="*/ 501587 w 3500056"/>
                <a:gd name="connsiteY19" fmla="*/ 1223486 h 3901535"/>
                <a:gd name="connsiteX20" fmla="*/ 501587 w 3500056"/>
                <a:gd name="connsiteY20" fmla="*/ 2749391 h 3901535"/>
                <a:gd name="connsiteX21" fmla="*/ 0 w 3500056"/>
                <a:gd name="connsiteY21" fmla="*/ 3433286 h 3901535"/>
                <a:gd name="connsiteX22" fmla="*/ 0 w 3500056"/>
                <a:gd name="connsiteY22" fmla="*/ 3606927 h 3901535"/>
                <a:gd name="connsiteX23" fmla="*/ 294513 w 3500056"/>
                <a:gd name="connsiteY23" fmla="*/ 3901535 h 3901535"/>
                <a:gd name="connsiteX24" fmla="*/ 3205448 w 3500056"/>
                <a:gd name="connsiteY24" fmla="*/ 3901535 h 3901535"/>
                <a:gd name="connsiteX25" fmla="*/ 3500057 w 3500056"/>
                <a:gd name="connsiteY25" fmla="*/ 3606927 h 3901535"/>
                <a:gd name="connsiteX26" fmla="*/ 3500057 w 3500056"/>
                <a:gd name="connsiteY26" fmla="*/ 3433382 h 3901535"/>
                <a:gd name="connsiteX27" fmla="*/ 2958846 w 3500056"/>
                <a:gd name="connsiteY27" fmla="*/ 2738247 h 3901535"/>
                <a:gd name="connsiteX28" fmla="*/ 2958846 w 3500056"/>
                <a:gd name="connsiteY28" fmla="*/ 2738247 h 3901535"/>
                <a:gd name="connsiteX29" fmla="*/ 2314480 w 3500056"/>
                <a:gd name="connsiteY29" fmla="*/ 2587466 h 3901535"/>
                <a:gd name="connsiteX30" fmla="*/ 2421731 w 3500056"/>
                <a:gd name="connsiteY30" fmla="*/ 2749677 h 3901535"/>
                <a:gd name="connsiteX31" fmla="*/ 2152555 w 3500056"/>
                <a:gd name="connsiteY31" fmla="*/ 3284315 h 3901535"/>
                <a:gd name="connsiteX32" fmla="*/ 1865376 w 3500056"/>
                <a:gd name="connsiteY32" fmla="*/ 3095911 h 3901535"/>
                <a:gd name="connsiteX33" fmla="*/ 2314480 w 3500056"/>
                <a:gd name="connsiteY33" fmla="*/ 2587466 h 3901535"/>
                <a:gd name="connsiteX34" fmla="*/ 1182910 w 3500056"/>
                <a:gd name="connsiteY34" fmla="*/ 2616803 h 3901535"/>
                <a:gd name="connsiteX35" fmla="*/ 1631633 w 3500056"/>
                <a:gd name="connsiteY35" fmla="*/ 3096482 h 3901535"/>
                <a:gd name="connsiteX36" fmla="*/ 1338358 w 3500056"/>
                <a:gd name="connsiteY36" fmla="*/ 3282982 h 3901535"/>
                <a:gd name="connsiteX37" fmla="*/ 1096137 w 3500056"/>
                <a:gd name="connsiteY37" fmla="*/ 2730722 h 3901535"/>
                <a:gd name="connsiteX38" fmla="*/ 1182910 w 3500056"/>
                <a:gd name="connsiteY38" fmla="*/ 2616803 h 3901535"/>
                <a:gd name="connsiteX39" fmla="*/ 152400 w 3500056"/>
                <a:gd name="connsiteY39" fmla="*/ 3606927 h 3901535"/>
                <a:gd name="connsiteX40" fmla="*/ 152400 w 3500056"/>
                <a:gd name="connsiteY40" fmla="*/ 3433286 h 3901535"/>
                <a:gd name="connsiteX41" fmla="*/ 575215 w 3500056"/>
                <a:gd name="connsiteY41" fmla="*/ 2886837 h 3901535"/>
                <a:gd name="connsiteX42" fmla="*/ 962311 w 3500056"/>
                <a:gd name="connsiteY42" fmla="*/ 2804922 h 3901535"/>
                <a:gd name="connsiteX43" fmla="*/ 1234440 w 3500056"/>
                <a:gd name="connsiteY43" fmla="*/ 3425571 h 3901535"/>
                <a:gd name="connsiteX44" fmla="*/ 1282065 w 3500056"/>
                <a:gd name="connsiteY44" fmla="*/ 3467862 h 3901535"/>
                <a:gd name="connsiteX45" fmla="*/ 1304258 w 3500056"/>
                <a:gd name="connsiteY45" fmla="*/ 3471196 h 3901535"/>
                <a:gd name="connsiteX46" fmla="*/ 1345216 w 3500056"/>
                <a:gd name="connsiteY46" fmla="*/ 3459290 h 3901535"/>
                <a:gd name="connsiteX47" fmla="*/ 1486662 w 3500056"/>
                <a:gd name="connsiteY47" fmla="*/ 3369278 h 3901535"/>
                <a:gd name="connsiteX48" fmla="*/ 1423892 w 3500056"/>
                <a:gd name="connsiteY48" fmla="*/ 3749135 h 3901535"/>
                <a:gd name="connsiteX49" fmla="*/ 294513 w 3500056"/>
                <a:gd name="connsiteY49" fmla="*/ 3749135 h 3901535"/>
                <a:gd name="connsiteX50" fmla="*/ 152400 w 3500056"/>
                <a:gd name="connsiteY50" fmla="*/ 3606927 h 3901535"/>
                <a:gd name="connsiteX51" fmla="*/ 152400 w 3500056"/>
                <a:gd name="connsiteY51" fmla="*/ 3606927 h 3901535"/>
                <a:gd name="connsiteX52" fmla="*/ 1578293 w 3500056"/>
                <a:gd name="connsiteY52" fmla="*/ 3749040 h 3901535"/>
                <a:gd name="connsiteX53" fmla="*/ 1659255 w 3500056"/>
                <a:gd name="connsiteY53" fmla="*/ 3259455 h 3901535"/>
                <a:gd name="connsiteX54" fmla="*/ 1749362 w 3500056"/>
                <a:gd name="connsiteY54" fmla="*/ 3202210 h 3901535"/>
                <a:gd name="connsiteX55" fmla="*/ 1843754 w 3500056"/>
                <a:gd name="connsiteY55" fmla="*/ 3264122 h 3901535"/>
                <a:gd name="connsiteX56" fmla="*/ 1952720 w 3500056"/>
                <a:gd name="connsiteY56" fmla="*/ 3749135 h 3901535"/>
                <a:gd name="connsiteX57" fmla="*/ 1578293 w 3500056"/>
                <a:gd name="connsiteY57" fmla="*/ 3749135 h 3901535"/>
                <a:gd name="connsiteX58" fmla="*/ 3347657 w 3500056"/>
                <a:gd name="connsiteY58" fmla="*/ 3606927 h 3901535"/>
                <a:gd name="connsiteX59" fmla="*/ 3205448 w 3500056"/>
                <a:gd name="connsiteY59" fmla="*/ 3749135 h 3901535"/>
                <a:gd name="connsiteX60" fmla="*/ 2108930 w 3500056"/>
                <a:gd name="connsiteY60" fmla="*/ 3749135 h 3901535"/>
                <a:gd name="connsiteX61" fmla="*/ 2027015 w 3500056"/>
                <a:gd name="connsiteY61" fmla="*/ 3384328 h 3901535"/>
                <a:gd name="connsiteX62" fmla="*/ 2140363 w 3500056"/>
                <a:gd name="connsiteY62" fmla="*/ 3458718 h 3901535"/>
                <a:gd name="connsiteX63" fmla="*/ 2201894 w 3500056"/>
                <a:gd name="connsiteY63" fmla="*/ 3468624 h 3901535"/>
                <a:gd name="connsiteX64" fmla="*/ 2250186 w 3500056"/>
                <a:gd name="connsiteY64" fmla="*/ 3429286 h 3901535"/>
                <a:gd name="connsiteX65" fmla="*/ 2562416 w 3500056"/>
                <a:gd name="connsiteY65" fmla="*/ 2809304 h 3901535"/>
                <a:gd name="connsiteX66" fmla="*/ 2921318 w 3500056"/>
                <a:gd name="connsiteY66" fmla="*/ 2885980 h 3901535"/>
                <a:gd name="connsiteX67" fmla="*/ 3347752 w 3500056"/>
                <a:gd name="connsiteY67" fmla="*/ 3433286 h 3901535"/>
                <a:gd name="connsiteX68" fmla="*/ 3347752 w 3500056"/>
                <a:gd name="connsiteY68" fmla="*/ 3606927 h 390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3500056" h="3901535">
                  <a:moveTo>
                    <a:pt x="2958846" y="2738247"/>
                  </a:moveTo>
                  <a:cubicBezTo>
                    <a:pt x="2820829" y="2703100"/>
                    <a:pt x="2679764" y="2673763"/>
                    <a:pt x="2538889" y="2650712"/>
                  </a:cubicBezTo>
                  <a:lnTo>
                    <a:pt x="2386679" y="2420493"/>
                  </a:lnTo>
                  <a:cubicBezTo>
                    <a:pt x="2373630" y="2400681"/>
                    <a:pt x="2352104" y="2388203"/>
                    <a:pt x="2328482" y="2386489"/>
                  </a:cubicBezTo>
                  <a:cubicBezTo>
                    <a:pt x="2304860" y="2384774"/>
                    <a:pt x="2281714" y="2394299"/>
                    <a:pt x="2266093" y="2412111"/>
                  </a:cubicBezTo>
                  <a:lnTo>
                    <a:pt x="1748504" y="2998184"/>
                  </a:lnTo>
                  <a:lnTo>
                    <a:pt x="1232630" y="2446878"/>
                  </a:lnTo>
                  <a:cubicBezTo>
                    <a:pt x="1217295" y="2430494"/>
                    <a:pt x="1195578" y="2421827"/>
                    <a:pt x="1173099" y="2422874"/>
                  </a:cubicBezTo>
                  <a:cubicBezTo>
                    <a:pt x="1150715" y="2424017"/>
                    <a:pt x="1129951" y="2434971"/>
                    <a:pt x="1116330" y="2452783"/>
                  </a:cubicBezTo>
                  <a:lnTo>
                    <a:pt x="966216" y="2649950"/>
                  </a:lnTo>
                  <a:cubicBezTo>
                    <a:pt x="861917" y="2666905"/>
                    <a:pt x="757428" y="2687288"/>
                    <a:pt x="654082" y="2711006"/>
                  </a:cubicBezTo>
                  <a:lnTo>
                    <a:pt x="654082" y="1223486"/>
                  </a:lnTo>
                  <a:cubicBezTo>
                    <a:pt x="653987" y="632936"/>
                    <a:pt x="1134523" y="152400"/>
                    <a:pt x="1725073" y="152400"/>
                  </a:cubicBezTo>
                  <a:cubicBezTo>
                    <a:pt x="2315718" y="152400"/>
                    <a:pt x="2796159" y="632936"/>
                    <a:pt x="2796159" y="1223486"/>
                  </a:cubicBezTo>
                  <a:lnTo>
                    <a:pt x="2796159" y="2209419"/>
                  </a:lnTo>
                  <a:cubicBezTo>
                    <a:pt x="2796159" y="2251520"/>
                    <a:pt x="2830259" y="2285619"/>
                    <a:pt x="2872359" y="2285619"/>
                  </a:cubicBezTo>
                  <a:cubicBezTo>
                    <a:pt x="2914460" y="2285619"/>
                    <a:pt x="2948559" y="2251520"/>
                    <a:pt x="2948559" y="2209419"/>
                  </a:cubicBezTo>
                  <a:lnTo>
                    <a:pt x="2948559" y="1223486"/>
                  </a:lnTo>
                  <a:cubicBezTo>
                    <a:pt x="2948654" y="548926"/>
                    <a:pt x="2399729" y="0"/>
                    <a:pt x="1725073" y="0"/>
                  </a:cubicBezTo>
                  <a:cubicBezTo>
                    <a:pt x="1050512" y="0"/>
                    <a:pt x="501587" y="548926"/>
                    <a:pt x="501587" y="1223486"/>
                  </a:cubicBezTo>
                  <a:lnTo>
                    <a:pt x="501587" y="2749391"/>
                  </a:lnTo>
                  <a:cubicBezTo>
                    <a:pt x="204406" y="2842070"/>
                    <a:pt x="0" y="3118104"/>
                    <a:pt x="0" y="3433286"/>
                  </a:cubicBezTo>
                  <a:lnTo>
                    <a:pt x="0" y="3606927"/>
                  </a:lnTo>
                  <a:cubicBezTo>
                    <a:pt x="0" y="3769328"/>
                    <a:pt x="132112" y="3901535"/>
                    <a:pt x="294513" y="3901535"/>
                  </a:cubicBezTo>
                  <a:lnTo>
                    <a:pt x="3205448" y="3901535"/>
                  </a:lnTo>
                  <a:cubicBezTo>
                    <a:pt x="3367849" y="3901535"/>
                    <a:pt x="3500057" y="3769328"/>
                    <a:pt x="3500057" y="3606927"/>
                  </a:cubicBezTo>
                  <a:lnTo>
                    <a:pt x="3500057" y="3433382"/>
                  </a:lnTo>
                  <a:cubicBezTo>
                    <a:pt x="3500057" y="3105245"/>
                    <a:pt x="3277457" y="2819400"/>
                    <a:pt x="2958846" y="2738247"/>
                  </a:cubicBezTo>
                  <a:lnTo>
                    <a:pt x="2958846" y="2738247"/>
                  </a:lnTo>
                  <a:close/>
                  <a:moveTo>
                    <a:pt x="2314480" y="2587466"/>
                  </a:moveTo>
                  <a:lnTo>
                    <a:pt x="2421731" y="2749677"/>
                  </a:lnTo>
                  <a:lnTo>
                    <a:pt x="2152555" y="3284315"/>
                  </a:lnTo>
                  <a:lnTo>
                    <a:pt x="1865376" y="3095911"/>
                  </a:lnTo>
                  <a:lnTo>
                    <a:pt x="2314480" y="2587466"/>
                  </a:lnTo>
                  <a:close/>
                  <a:moveTo>
                    <a:pt x="1182910" y="2616803"/>
                  </a:moveTo>
                  <a:lnTo>
                    <a:pt x="1631633" y="3096482"/>
                  </a:lnTo>
                  <a:lnTo>
                    <a:pt x="1338358" y="3282982"/>
                  </a:lnTo>
                  <a:lnTo>
                    <a:pt x="1096137" y="2730722"/>
                  </a:lnTo>
                  <a:lnTo>
                    <a:pt x="1182910" y="2616803"/>
                  </a:lnTo>
                  <a:close/>
                  <a:moveTo>
                    <a:pt x="152400" y="3606927"/>
                  </a:moveTo>
                  <a:lnTo>
                    <a:pt x="152400" y="3433286"/>
                  </a:lnTo>
                  <a:cubicBezTo>
                    <a:pt x="152400" y="3175159"/>
                    <a:pt x="326231" y="2950464"/>
                    <a:pt x="575215" y="2886837"/>
                  </a:cubicBezTo>
                  <a:cubicBezTo>
                    <a:pt x="702469" y="2854262"/>
                    <a:pt x="832390" y="2826830"/>
                    <a:pt x="962311" y="2804922"/>
                  </a:cubicBezTo>
                  <a:lnTo>
                    <a:pt x="1234440" y="3425571"/>
                  </a:lnTo>
                  <a:cubicBezTo>
                    <a:pt x="1243393" y="3445955"/>
                    <a:pt x="1260729" y="3461385"/>
                    <a:pt x="1282065" y="3467862"/>
                  </a:cubicBezTo>
                  <a:cubicBezTo>
                    <a:pt x="1289304" y="3470053"/>
                    <a:pt x="1296829" y="3471196"/>
                    <a:pt x="1304258" y="3471196"/>
                  </a:cubicBezTo>
                  <a:cubicBezTo>
                    <a:pt x="1318641" y="3471196"/>
                    <a:pt x="1332833" y="3467100"/>
                    <a:pt x="1345216" y="3459290"/>
                  </a:cubicBezTo>
                  <a:lnTo>
                    <a:pt x="1486662" y="3369278"/>
                  </a:lnTo>
                  <a:lnTo>
                    <a:pt x="1423892" y="3749135"/>
                  </a:lnTo>
                  <a:lnTo>
                    <a:pt x="294513" y="3749135"/>
                  </a:lnTo>
                  <a:cubicBezTo>
                    <a:pt x="216218" y="3749040"/>
                    <a:pt x="152400" y="3685318"/>
                    <a:pt x="152400" y="3606927"/>
                  </a:cubicBezTo>
                  <a:lnTo>
                    <a:pt x="152400" y="3606927"/>
                  </a:lnTo>
                  <a:close/>
                  <a:moveTo>
                    <a:pt x="1578293" y="3749040"/>
                  </a:moveTo>
                  <a:lnTo>
                    <a:pt x="1659255" y="3259455"/>
                  </a:lnTo>
                  <a:lnTo>
                    <a:pt x="1749362" y="3202210"/>
                  </a:lnTo>
                  <a:lnTo>
                    <a:pt x="1843754" y="3264122"/>
                  </a:lnTo>
                  <a:lnTo>
                    <a:pt x="1952720" y="3749135"/>
                  </a:lnTo>
                  <a:lnTo>
                    <a:pt x="1578293" y="3749135"/>
                  </a:lnTo>
                  <a:close/>
                  <a:moveTo>
                    <a:pt x="3347657" y="3606927"/>
                  </a:moveTo>
                  <a:cubicBezTo>
                    <a:pt x="3347657" y="3685318"/>
                    <a:pt x="3283839" y="3749135"/>
                    <a:pt x="3205448" y="3749135"/>
                  </a:cubicBezTo>
                  <a:lnTo>
                    <a:pt x="2108930" y="3749135"/>
                  </a:lnTo>
                  <a:lnTo>
                    <a:pt x="2027015" y="3384328"/>
                  </a:lnTo>
                  <a:lnTo>
                    <a:pt x="2140363" y="3458718"/>
                  </a:lnTo>
                  <a:cubicBezTo>
                    <a:pt x="2158556" y="3470624"/>
                    <a:pt x="2180939" y="3474244"/>
                    <a:pt x="2201894" y="3468624"/>
                  </a:cubicBezTo>
                  <a:cubicBezTo>
                    <a:pt x="2222849" y="3463004"/>
                    <a:pt x="2240471" y="3448717"/>
                    <a:pt x="2250186" y="3429286"/>
                  </a:cubicBezTo>
                  <a:lnTo>
                    <a:pt x="2562416" y="2809304"/>
                  </a:lnTo>
                  <a:cubicBezTo>
                    <a:pt x="2682812" y="2830259"/>
                    <a:pt x="2803208" y="2855976"/>
                    <a:pt x="2921318" y="2885980"/>
                  </a:cubicBezTo>
                  <a:cubicBezTo>
                    <a:pt x="3172397" y="2949893"/>
                    <a:pt x="3347752" y="3174968"/>
                    <a:pt x="3347752" y="3433286"/>
                  </a:cubicBezTo>
                  <a:lnTo>
                    <a:pt x="3347752" y="36069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11B1D807-DCB1-45AD-83D8-0B275754D16E}"/>
                </a:ext>
              </a:extLst>
            </p:cNvPr>
            <p:cNvSpPr/>
            <p:nvPr/>
          </p:nvSpPr>
          <p:spPr bwMode="gray">
            <a:xfrm>
              <a:off x="5229763" y="2340547"/>
              <a:ext cx="1703451" cy="1619947"/>
            </a:xfrm>
            <a:custGeom>
              <a:avLst/>
              <a:gdLst>
                <a:gd name="connsiteX0" fmla="*/ 1125855 w 1703451"/>
                <a:gd name="connsiteY0" fmla="*/ 131952 h 1619947"/>
                <a:gd name="connsiteX1" fmla="*/ 922877 w 1703451"/>
                <a:gd name="connsiteY1" fmla="*/ 30511 h 1619947"/>
                <a:gd name="connsiteX2" fmla="*/ 863918 w 1703451"/>
                <a:gd name="connsiteY2" fmla="*/ 31 h 1619947"/>
                <a:gd name="connsiteX3" fmla="*/ 803434 w 1703451"/>
                <a:gd name="connsiteY3" fmla="*/ 27368 h 1619947"/>
                <a:gd name="connsiteX4" fmla="*/ 579787 w 1703451"/>
                <a:gd name="connsiteY4" fmla="*/ 131952 h 1619947"/>
                <a:gd name="connsiteX5" fmla="*/ 243745 w 1703451"/>
                <a:gd name="connsiteY5" fmla="*/ 131952 h 1619947"/>
                <a:gd name="connsiteX6" fmla="*/ 0 w 1703451"/>
                <a:gd name="connsiteY6" fmla="*/ 375697 h 1619947"/>
                <a:gd name="connsiteX7" fmla="*/ 0 w 1703451"/>
                <a:gd name="connsiteY7" fmla="*/ 768222 h 1619947"/>
                <a:gd name="connsiteX8" fmla="*/ 851726 w 1703451"/>
                <a:gd name="connsiteY8" fmla="*/ 1619948 h 1619947"/>
                <a:gd name="connsiteX9" fmla="*/ 1703451 w 1703451"/>
                <a:gd name="connsiteY9" fmla="*/ 768222 h 1619947"/>
                <a:gd name="connsiteX10" fmla="*/ 1703451 w 1703451"/>
                <a:gd name="connsiteY10" fmla="*/ 353885 h 1619947"/>
                <a:gd name="connsiteX11" fmla="*/ 1481423 w 1703451"/>
                <a:gd name="connsiteY11" fmla="*/ 131857 h 1619947"/>
                <a:gd name="connsiteX12" fmla="*/ 1125855 w 1703451"/>
                <a:gd name="connsiteY12" fmla="*/ 131857 h 1619947"/>
                <a:gd name="connsiteX13" fmla="*/ 1551051 w 1703451"/>
                <a:gd name="connsiteY13" fmla="*/ 353980 h 1619947"/>
                <a:gd name="connsiteX14" fmla="*/ 1551051 w 1703451"/>
                <a:gd name="connsiteY14" fmla="*/ 768318 h 1619947"/>
                <a:gd name="connsiteX15" fmla="*/ 851726 w 1703451"/>
                <a:gd name="connsiteY15" fmla="*/ 1467643 h 1619947"/>
                <a:gd name="connsiteX16" fmla="*/ 152400 w 1703451"/>
                <a:gd name="connsiteY16" fmla="*/ 768318 h 1619947"/>
                <a:gd name="connsiteX17" fmla="*/ 152400 w 1703451"/>
                <a:gd name="connsiteY17" fmla="*/ 375792 h 1619947"/>
                <a:gd name="connsiteX18" fmla="*/ 243745 w 1703451"/>
                <a:gd name="connsiteY18" fmla="*/ 284448 h 1619947"/>
                <a:gd name="connsiteX19" fmla="*/ 579787 w 1703451"/>
                <a:gd name="connsiteY19" fmla="*/ 284448 h 1619947"/>
                <a:gd name="connsiteX20" fmla="*/ 859822 w 1703451"/>
                <a:gd name="connsiteY20" fmla="*/ 185102 h 1619947"/>
                <a:gd name="connsiteX21" fmla="*/ 1125855 w 1703451"/>
                <a:gd name="connsiteY21" fmla="*/ 284448 h 1619947"/>
                <a:gd name="connsiteX22" fmla="*/ 1481423 w 1703451"/>
                <a:gd name="connsiteY22" fmla="*/ 284448 h 1619947"/>
                <a:gd name="connsiteX23" fmla="*/ 1551051 w 1703451"/>
                <a:gd name="connsiteY23" fmla="*/ 353980 h 1619947"/>
                <a:gd name="connsiteX24" fmla="*/ 1551051 w 1703451"/>
                <a:gd name="connsiteY24" fmla="*/ 353980 h 16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3451" h="1619947">
                  <a:moveTo>
                    <a:pt x="1125855" y="131952"/>
                  </a:moveTo>
                  <a:cubicBezTo>
                    <a:pt x="1046417" y="131952"/>
                    <a:pt x="970597" y="94043"/>
                    <a:pt x="922877" y="30511"/>
                  </a:cubicBezTo>
                  <a:cubicBezTo>
                    <a:pt x="908876" y="11842"/>
                    <a:pt x="887159" y="698"/>
                    <a:pt x="863918" y="31"/>
                  </a:cubicBezTo>
                  <a:cubicBezTo>
                    <a:pt x="840772" y="-636"/>
                    <a:pt x="818388" y="9461"/>
                    <a:pt x="803434" y="27368"/>
                  </a:cubicBezTo>
                  <a:cubicBezTo>
                    <a:pt x="747903" y="93852"/>
                    <a:pt x="666369" y="131952"/>
                    <a:pt x="579787" y="131952"/>
                  </a:cubicBezTo>
                  <a:lnTo>
                    <a:pt x="243745" y="131952"/>
                  </a:lnTo>
                  <a:cubicBezTo>
                    <a:pt x="109347" y="131952"/>
                    <a:pt x="0" y="241299"/>
                    <a:pt x="0" y="375697"/>
                  </a:cubicBezTo>
                  <a:lnTo>
                    <a:pt x="0" y="768222"/>
                  </a:lnTo>
                  <a:cubicBezTo>
                    <a:pt x="0" y="1237805"/>
                    <a:pt x="382048" y="1619948"/>
                    <a:pt x="851726" y="1619948"/>
                  </a:cubicBezTo>
                  <a:cubicBezTo>
                    <a:pt x="1321403" y="1619948"/>
                    <a:pt x="1703451" y="1237900"/>
                    <a:pt x="1703451" y="768222"/>
                  </a:cubicBezTo>
                  <a:lnTo>
                    <a:pt x="1703451" y="353885"/>
                  </a:lnTo>
                  <a:cubicBezTo>
                    <a:pt x="1703451" y="231489"/>
                    <a:pt x="1603819" y="131857"/>
                    <a:pt x="1481423" y="131857"/>
                  </a:cubicBezTo>
                  <a:lnTo>
                    <a:pt x="1125855" y="131857"/>
                  </a:lnTo>
                  <a:close/>
                  <a:moveTo>
                    <a:pt x="1551051" y="353980"/>
                  </a:moveTo>
                  <a:lnTo>
                    <a:pt x="1551051" y="768318"/>
                  </a:lnTo>
                  <a:cubicBezTo>
                    <a:pt x="1551051" y="1153890"/>
                    <a:pt x="1237393" y="1467643"/>
                    <a:pt x="851726" y="1467643"/>
                  </a:cubicBezTo>
                  <a:cubicBezTo>
                    <a:pt x="466058" y="1467643"/>
                    <a:pt x="152400" y="1153985"/>
                    <a:pt x="152400" y="768318"/>
                  </a:cubicBezTo>
                  <a:lnTo>
                    <a:pt x="152400" y="375792"/>
                  </a:lnTo>
                  <a:cubicBezTo>
                    <a:pt x="152400" y="325405"/>
                    <a:pt x="193453" y="284448"/>
                    <a:pt x="243745" y="284448"/>
                  </a:cubicBezTo>
                  <a:lnTo>
                    <a:pt x="579787" y="284448"/>
                  </a:lnTo>
                  <a:cubicBezTo>
                    <a:pt x="682943" y="284448"/>
                    <a:pt x="781336" y="248919"/>
                    <a:pt x="859822" y="185102"/>
                  </a:cubicBezTo>
                  <a:cubicBezTo>
                    <a:pt x="933069" y="248348"/>
                    <a:pt x="1027747" y="284448"/>
                    <a:pt x="1125855" y="284448"/>
                  </a:cubicBezTo>
                  <a:lnTo>
                    <a:pt x="1481423" y="284448"/>
                  </a:lnTo>
                  <a:cubicBezTo>
                    <a:pt x="1519809" y="284352"/>
                    <a:pt x="1551051" y="315594"/>
                    <a:pt x="1551051" y="353980"/>
                  </a:cubicBezTo>
                  <a:lnTo>
                    <a:pt x="1551051" y="3539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B950D4A1-2E4E-439D-B8F0-C8A3F79DDA23}"/>
                </a:ext>
              </a:extLst>
            </p:cNvPr>
            <p:cNvSpPr/>
            <p:nvPr/>
          </p:nvSpPr>
          <p:spPr bwMode="gray">
            <a:xfrm>
              <a:off x="5852902" y="3333667"/>
              <a:ext cx="477832" cy="225825"/>
            </a:xfrm>
            <a:custGeom>
              <a:avLst/>
              <a:gdLst>
                <a:gd name="connsiteX0" fmla="*/ 347555 w 477832"/>
                <a:gd name="connsiteY0" fmla="*/ 29896 h 225825"/>
                <a:gd name="connsiteX1" fmla="*/ 242399 w 477832"/>
                <a:gd name="connsiteY1" fmla="*/ 73425 h 225825"/>
                <a:gd name="connsiteX2" fmla="*/ 132480 w 477832"/>
                <a:gd name="connsiteY2" fmla="*/ 24848 h 225825"/>
                <a:gd name="connsiteX3" fmla="*/ 24848 w 477832"/>
                <a:gd name="connsiteY3" fmla="*/ 19895 h 225825"/>
                <a:gd name="connsiteX4" fmla="*/ 19895 w 477832"/>
                <a:gd name="connsiteY4" fmla="*/ 127527 h 225825"/>
                <a:gd name="connsiteX5" fmla="*/ 242494 w 477832"/>
                <a:gd name="connsiteY5" fmla="*/ 225825 h 225825"/>
                <a:gd name="connsiteX6" fmla="*/ 455473 w 477832"/>
                <a:gd name="connsiteY6" fmla="*/ 137624 h 225825"/>
                <a:gd name="connsiteX7" fmla="*/ 455473 w 477832"/>
                <a:gd name="connsiteY7" fmla="*/ 29896 h 225825"/>
                <a:gd name="connsiteX8" fmla="*/ 347555 w 477832"/>
                <a:gd name="connsiteY8" fmla="*/ 29896 h 225825"/>
                <a:gd name="connsiteX9" fmla="*/ 347555 w 477832"/>
                <a:gd name="connsiteY9" fmla="*/ 29896 h 22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7832" h="225825">
                  <a:moveTo>
                    <a:pt x="347555" y="29896"/>
                  </a:moveTo>
                  <a:cubicBezTo>
                    <a:pt x="319456" y="57995"/>
                    <a:pt x="282118" y="73425"/>
                    <a:pt x="242399" y="73425"/>
                  </a:cubicBezTo>
                  <a:cubicBezTo>
                    <a:pt x="200679" y="73425"/>
                    <a:pt x="160579" y="55709"/>
                    <a:pt x="132480" y="24848"/>
                  </a:cubicBezTo>
                  <a:cubicBezTo>
                    <a:pt x="104096" y="-6204"/>
                    <a:pt x="55899" y="-8490"/>
                    <a:pt x="24848" y="19895"/>
                  </a:cubicBezTo>
                  <a:cubicBezTo>
                    <a:pt x="-6204" y="48279"/>
                    <a:pt x="-8490" y="96380"/>
                    <a:pt x="19895" y="127527"/>
                  </a:cubicBezTo>
                  <a:cubicBezTo>
                    <a:pt x="76854" y="189916"/>
                    <a:pt x="158007" y="225825"/>
                    <a:pt x="242494" y="225825"/>
                  </a:cubicBezTo>
                  <a:cubicBezTo>
                    <a:pt x="322885" y="225825"/>
                    <a:pt x="398513" y="194488"/>
                    <a:pt x="455473" y="137624"/>
                  </a:cubicBezTo>
                  <a:cubicBezTo>
                    <a:pt x="485286" y="107906"/>
                    <a:pt x="485286" y="59614"/>
                    <a:pt x="455473" y="29896"/>
                  </a:cubicBezTo>
                  <a:cubicBezTo>
                    <a:pt x="425660" y="178"/>
                    <a:pt x="377273" y="178"/>
                    <a:pt x="347555" y="29896"/>
                  </a:cubicBezTo>
                  <a:lnTo>
                    <a:pt x="347555" y="2989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1D00FD0A-A605-4082-95A3-66C092E3877E}"/>
                </a:ext>
              </a:extLst>
            </p:cNvPr>
            <p:cNvSpPr/>
            <p:nvPr/>
          </p:nvSpPr>
          <p:spPr bwMode="gray">
            <a:xfrm>
              <a:off x="7143622" y="3899058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0" y="152400"/>
                    <a:pt x="76200" y="152400"/>
                  </a:cubicBezTo>
                  <a:cubicBezTo>
                    <a:pt x="34099" y="152400"/>
                    <a:pt x="0" y="118300"/>
                    <a:pt x="0" y="76200"/>
                  </a:cubicBezTo>
                  <a:cubicBezTo>
                    <a:pt x="0" y="34099"/>
                    <a:pt x="34099" y="0"/>
                    <a:pt x="76200" y="0"/>
                  </a:cubicBezTo>
                  <a:cubicBezTo>
                    <a:pt x="118300" y="0"/>
                    <a:pt x="152400" y="34099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grpSp>
        <p:nvGrpSpPr>
          <p:cNvPr id="102" name="Grafik 204">
            <a:extLst>
              <a:ext uri="{FF2B5EF4-FFF2-40B4-BE49-F238E27FC236}">
                <a16:creationId xmlns:a16="http://schemas.microsoft.com/office/drawing/2014/main" id="{FF16B9C4-8944-40CA-A52E-1FE08E3F4B5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733080" y="1682552"/>
            <a:ext cx="482184" cy="599292"/>
            <a:chOff x="4523581" y="1476375"/>
            <a:chExt cx="3139058" cy="3901440"/>
          </a:xfrm>
          <a:solidFill>
            <a:schemeClr val="accent1"/>
          </a:solidFill>
        </p:grpSpPr>
        <p:grpSp>
          <p:nvGrpSpPr>
            <p:cNvPr id="103" name="Grafik 204">
              <a:extLst>
                <a:ext uri="{FF2B5EF4-FFF2-40B4-BE49-F238E27FC236}">
                  <a16:creationId xmlns:a16="http://schemas.microsoft.com/office/drawing/2014/main" id="{2B1F3EE4-9707-4AB3-A49E-BB0253EC3866}"/>
                </a:ext>
              </a:extLst>
            </p:cNvPr>
            <p:cNvGrpSpPr/>
            <p:nvPr/>
          </p:nvGrpSpPr>
          <p:grpSpPr bwMode="gray">
            <a:xfrm>
              <a:off x="4782661" y="2229135"/>
              <a:ext cx="1269784" cy="3072098"/>
              <a:chOff x="4782661" y="2229135"/>
              <a:chExt cx="1269784" cy="3072098"/>
            </a:xfrm>
            <a:solidFill>
              <a:srgbClr val="EB5F61"/>
            </a:solidFill>
          </p:grpSpPr>
          <p:sp>
            <p:nvSpPr>
              <p:cNvPr id="113" name="Freihandform: Form 112">
                <a:extLst>
                  <a:ext uri="{FF2B5EF4-FFF2-40B4-BE49-F238E27FC236}">
                    <a16:creationId xmlns:a16="http://schemas.microsoft.com/office/drawing/2014/main" id="{B193E954-DEB4-4A0E-81DA-8DE793ECFD04}"/>
                  </a:ext>
                </a:extLst>
              </p:cNvPr>
              <p:cNvSpPr/>
              <p:nvPr/>
            </p:nvSpPr>
            <p:spPr bwMode="gray">
              <a:xfrm>
                <a:off x="4782661" y="4996433"/>
                <a:ext cx="573119" cy="304800"/>
              </a:xfrm>
              <a:custGeom>
                <a:avLst/>
                <a:gdLst>
                  <a:gd name="connsiteX0" fmla="*/ 573119 w 573119"/>
                  <a:gd name="connsiteY0" fmla="*/ 304800 h 304800"/>
                  <a:gd name="connsiteX1" fmla="*/ 0 w 573119"/>
                  <a:gd name="connsiteY1" fmla="*/ 304800 h 304800"/>
                  <a:gd name="connsiteX2" fmla="*/ 0 w 573119"/>
                  <a:gd name="connsiteY2" fmla="*/ 0 h 304800"/>
                  <a:gd name="connsiteX3" fmla="*/ 268319 w 573119"/>
                  <a:gd name="connsiteY3" fmla="*/ 0 h 304800"/>
                  <a:gd name="connsiteX4" fmla="*/ 573119 w 573119"/>
                  <a:gd name="connsiteY4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119" h="304800">
                    <a:moveTo>
                      <a:pt x="573119" y="304800"/>
                    </a:moveTo>
                    <a:lnTo>
                      <a:pt x="0" y="304800"/>
                    </a:lnTo>
                    <a:lnTo>
                      <a:pt x="0" y="0"/>
                    </a:lnTo>
                    <a:lnTo>
                      <a:pt x="268319" y="0"/>
                    </a:lnTo>
                    <a:cubicBezTo>
                      <a:pt x="436626" y="95"/>
                      <a:pt x="573119" y="136493"/>
                      <a:pt x="573119" y="3048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223674FB-C3F3-4157-AE61-3611B5E8E684}"/>
                  </a:ext>
                </a:extLst>
              </p:cNvPr>
              <p:cNvSpPr/>
              <p:nvPr/>
            </p:nvSpPr>
            <p:spPr bwMode="gray">
              <a:xfrm>
                <a:off x="4828381" y="2229135"/>
                <a:ext cx="1224064" cy="1121568"/>
              </a:xfrm>
              <a:custGeom>
                <a:avLst/>
                <a:gdLst>
                  <a:gd name="connsiteX0" fmla="*/ 910495 w 1224064"/>
                  <a:gd name="connsiteY0" fmla="*/ 462439 h 1121568"/>
                  <a:gd name="connsiteX1" fmla="*/ 828008 w 1224064"/>
                  <a:gd name="connsiteY1" fmla="*/ 430244 h 1121568"/>
                  <a:gd name="connsiteX2" fmla="*/ 681895 w 1224064"/>
                  <a:gd name="connsiteY2" fmla="*/ 401479 h 1121568"/>
                  <a:gd name="connsiteX3" fmla="*/ 345472 w 1224064"/>
                  <a:gd name="connsiteY3" fmla="*/ 107633 h 1121568"/>
                  <a:gd name="connsiteX4" fmla="*/ 258699 w 1224064"/>
                  <a:gd name="connsiteY4" fmla="*/ 0 h 1121568"/>
                  <a:gd name="connsiteX5" fmla="*/ 0 w 1224064"/>
                  <a:gd name="connsiteY5" fmla="*/ 298704 h 1121568"/>
                  <a:gd name="connsiteX6" fmla="*/ 0 w 1224064"/>
                  <a:gd name="connsiteY6" fmla="*/ 1121569 h 1121568"/>
                  <a:gd name="connsiteX7" fmla="*/ 374999 w 1224064"/>
                  <a:gd name="connsiteY7" fmla="*/ 1121569 h 1121568"/>
                  <a:gd name="connsiteX8" fmla="*/ 374999 w 1224064"/>
                  <a:gd name="connsiteY8" fmla="*/ 632651 h 1121568"/>
                  <a:gd name="connsiteX9" fmla="*/ 603599 w 1224064"/>
                  <a:gd name="connsiteY9" fmla="*/ 723329 h 1121568"/>
                  <a:gd name="connsiteX10" fmla="*/ 603599 w 1224064"/>
                  <a:gd name="connsiteY10" fmla="*/ 693611 h 1121568"/>
                  <a:gd name="connsiteX11" fmla="*/ 731711 w 1224064"/>
                  <a:gd name="connsiteY11" fmla="*/ 751332 h 1121568"/>
                  <a:gd name="connsiteX12" fmla="*/ 868966 w 1224064"/>
                  <a:gd name="connsiteY12" fmla="*/ 765143 h 1121568"/>
                  <a:gd name="connsiteX13" fmla="*/ 1051655 w 1224064"/>
                  <a:gd name="connsiteY13" fmla="*/ 772763 h 1121568"/>
                  <a:gd name="connsiteX14" fmla="*/ 1224058 w 1224064"/>
                  <a:gd name="connsiteY14" fmla="*/ 608552 h 1121568"/>
                  <a:gd name="connsiteX15" fmla="*/ 1181672 w 1224064"/>
                  <a:gd name="connsiteY15" fmla="*/ 498253 h 1121568"/>
                  <a:gd name="connsiteX16" fmla="*/ 1111282 w 1224064"/>
                  <a:gd name="connsiteY16" fmla="*/ 495300 h 1121568"/>
                  <a:gd name="connsiteX17" fmla="*/ 910495 w 1224064"/>
                  <a:gd name="connsiteY17" fmla="*/ 462439 h 1121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24064" h="1121568">
                    <a:moveTo>
                      <a:pt x="910495" y="462439"/>
                    </a:moveTo>
                    <a:cubicBezTo>
                      <a:pt x="881825" y="454057"/>
                      <a:pt x="854297" y="443198"/>
                      <a:pt x="828008" y="430244"/>
                    </a:cubicBezTo>
                    <a:cubicBezTo>
                      <a:pt x="778097" y="424910"/>
                      <a:pt x="729234" y="415290"/>
                      <a:pt x="681895" y="401479"/>
                    </a:cubicBezTo>
                    <a:cubicBezTo>
                      <a:pt x="532257" y="357759"/>
                      <a:pt x="412718" y="248221"/>
                      <a:pt x="345472" y="107633"/>
                    </a:cubicBezTo>
                    <a:cubicBezTo>
                      <a:pt x="325184" y="65342"/>
                      <a:pt x="295275" y="28575"/>
                      <a:pt x="258699" y="0"/>
                    </a:cubicBezTo>
                    <a:cubicBezTo>
                      <a:pt x="112490" y="20860"/>
                      <a:pt x="0" y="146590"/>
                      <a:pt x="0" y="298704"/>
                    </a:cubicBezTo>
                    <a:lnTo>
                      <a:pt x="0" y="1121569"/>
                    </a:lnTo>
                    <a:lnTo>
                      <a:pt x="374999" y="1121569"/>
                    </a:lnTo>
                    <a:lnTo>
                      <a:pt x="374999" y="632651"/>
                    </a:lnTo>
                    <a:cubicBezTo>
                      <a:pt x="447580" y="670941"/>
                      <a:pt x="524161" y="701230"/>
                      <a:pt x="603599" y="723329"/>
                    </a:cubicBezTo>
                    <a:lnTo>
                      <a:pt x="603599" y="693611"/>
                    </a:lnTo>
                    <a:cubicBezTo>
                      <a:pt x="645033" y="715423"/>
                      <a:pt x="687896" y="734663"/>
                      <a:pt x="731711" y="751332"/>
                    </a:cubicBezTo>
                    <a:cubicBezTo>
                      <a:pt x="776859" y="758571"/>
                      <a:pt x="822579" y="763238"/>
                      <a:pt x="868966" y="765143"/>
                    </a:cubicBezTo>
                    <a:lnTo>
                      <a:pt x="1051655" y="772763"/>
                    </a:lnTo>
                    <a:cubicBezTo>
                      <a:pt x="1144905" y="776669"/>
                      <a:pt x="1223296" y="702659"/>
                      <a:pt x="1224058" y="608552"/>
                    </a:cubicBezTo>
                    <a:cubicBezTo>
                      <a:pt x="1224439" y="566166"/>
                      <a:pt x="1208246" y="527590"/>
                      <a:pt x="1181672" y="498253"/>
                    </a:cubicBezTo>
                    <a:lnTo>
                      <a:pt x="1111282" y="495300"/>
                    </a:lnTo>
                    <a:cubicBezTo>
                      <a:pt x="1042321" y="492442"/>
                      <a:pt x="975074" y="481298"/>
                      <a:pt x="910495" y="46243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0F512229-20FC-4445-820B-947CF08C6C86}"/>
                  </a:ext>
                </a:extLst>
              </p:cNvPr>
              <p:cNvSpPr/>
              <p:nvPr/>
            </p:nvSpPr>
            <p:spPr bwMode="gray">
              <a:xfrm>
                <a:off x="5045360" y="2761583"/>
                <a:ext cx="163544" cy="103251"/>
              </a:xfrm>
              <a:custGeom>
                <a:avLst/>
                <a:gdLst>
                  <a:gd name="connsiteX0" fmla="*/ 0 w 163544"/>
                  <a:gd name="connsiteY0" fmla="*/ 0 h 103251"/>
                  <a:gd name="connsiteX1" fmla="*/ 163544 w 163544"/>
                  <a:gd name="connsiteY1" fmla="*/ 103251 h 103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3544" h="103251">
                    <a:moveTo>
                      <a:pt x="0" y="0"/>
                    </a:moveTo>
                    <a:cubicBezTo>
                      <a:pt x="51721" y="39148"/>
                      <a:pt x="106394" y="73628"/>
                      <a:pt x="163544" y="103251"/>
                    </a:cubicBezTo>
                  </a:path>
                </a:pathLst>
              </a:custGeom>
              <a:solidFill>
                <a:srgbClr val="EB5F6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</p:grp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3D6C1B75-E808-4B1E-8C7F-C2B6E20E7645}"/>
                </a:ext>
              </a:extLst>
            </p:cNvPr>
            <p:cNvSpPr/>
            <p:nvPr/>
          </p:nvSpPr>
          <p:spPr bwMode="gray">
            <a:xfrm>
              <a:off x="6257035" y="5008816"/>
              <a:ext cx="549783" cy="292417"/>
            </a:xfrm>
            <a:custGeom>
              <a:avLst/>
              <a:gdLst>
                <a:gd name="connsiteX0" fmla="*/ 549783 w 549783"/>
                <a:gd name="connsiteY0" fmla="*/ 292418 h 292417"/>
                <a:gd name="connsiteX1" fmla="*/ 0 w 549783"/>
                <a:gd name="connsiteY1" fmla="*/ 292418 h 292417"/>
                <a:gd name="connsiteX2" fmla="*/ 0 w 549783"/>
                <a:gd name="connsiteY2" fmla="*/ 0 h 292417"/>
                <a:gd name="connsiteX3" fmla="*/ 257461 w 549783"/>
                <a:gd name="connsiteY3" fmla="*/ 0 h 292417"/>
                <a:gd name="connsiteX4" fmla="*/ 549783 w 549783"/>
                <a:gd name="connsiteY4" fmla="*/ 292418 h 29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783" h="292417">
                  <a:moveTo>
                    <a:pt x="549783" y="292418"/>
                  </a:moveTo>
                  <a:lnTo>
                    <a:pt x="0" y="292418"/>
                  </a:lnTo>
                  <a:lnTo>
                    <a:pt x="0" y="0"/>
                  </a:lnTo>
                  <a:lnTo>
                    <a:pt x="257461" y="0"/>
                  </a:lnTo>
                  <a:cubicBezTo>
                    <a:pt x="418814" y="95"/>
                    <a:pt x="549783" y="130969"/>
                    <a:pt x="549783" y="29241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FE95766-57D3-4FCD-8376-FB301EFD9EDB}"/>
                </a:ext>
              </a:extLst>
            </p:cNvPr>
            <p:cNvSpPr/>
            <p:nvPr/>
          </p:nvSpPr>
          <p:spPr bwMode="gray">
            <a:xfrm>
              <a:off x="5517878" y="4763738"/>
              <a:ext cx="498443" cy="537495"/>
            </a:xfrm>
            <a:custGeom>
              <a:avLst/>
              <a:gdLst>
                <a:gd name="connsiteX0" fmla="*/ 454836 w 498443"/>
                <a:gd name="connsiteY0" fmla="*/ 537496 h 537495"/>
                <a:gd name="connsiteX1" fmla="*/ 16400 w 498443"/>
                <a:gd name="connsiteY1" fmla="*/ 266890 h 537495"/>
                <a:gd name="connsiteX2" fmla="*/ 5161 w 498443"/>
                <a:gd name="connsiteY2" fmla="*/ 219361 h 537495"/>
                <a:gd name="connsiteX3" fmla="*/ 140606 w 498443"/>
                <a:gd name="connsiteY3" fmla="*/ 0 h 537495"/>
                <a:gd name="connsiteX4" fmla="*/ 359681 w 498443"/>
                <a:gd name="connsiteY4" fmla="*/ 135160 h 537495"/>
                <a:gd name="connsiteX5" fmla="*/ 454836 w 498443"/>
                <a:gd name="connsiteY5" fmla="*/ 537496 h 53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8443" h="537495">
                  <a:moveTo>
                    <a:pt x="454836" y="537496"/>
                  </a:moveTo>
                  <a:lnTo>
                    <a:pt x="16400" y="266890"/>
                  </a:lnTo>
                  <a:cubicBezTo>
                    <a:pt x="113" y="256889"/>
                    <a:pt x="-4840" y="235553"/>
                    <a:pt x="5161" y="219361"/>
                  </a:cubicBezTo>
                  <a:lnTo>
                    <a:pt x="140606" y="0"/>
                  </a:lnTo>
                  <a:lnTo>
                    <a:pt x="359681" y="135160"/>
                  </a:lnTo>
                  <a:cubicBezTo>
                    <a:pt x="497032" y="219932"/>
                    <a:pt x="539609" y="400145"/>
                    <a:pt x="454836" y="53749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4F3A4BFA-8CE5-42EF-89BD-912E6C9EBCEB}"/>
                </a:ext>
              </a:extLst>
            </p:cNvPr>
            <p:cNvSpPr/>
            <p:nvPr/>
          </p:nvSpPr>
          <p:spPr bwMode="gray">
            <a:xfrm>
              <a:off x="5824314" y="3983450"/>
              <a:ext cx="544449" cy="975455"/>
            </a:xfrm>
            <a:custGeom>
              <a:avLst/>
              <a:gdLst>
                <a:gd name="connsiteX0" fmla="*/ 348234 w 544449"/>
                <a:gd name="connsiteY0" fmla="*/ 433769 h 975455"/>
                <a:gd name="connsiteX1" fmla="*/ 0 w 544449"/>
                <a:gd name="connsiteY1" fmla="*/ 882015 h 975455"/>
                <a:gd name="connsiteX2" fmla="*/ 152209 w 544449"/>
                <a:gd name="connsiteY2" fmla="*/ 975455 h 975455"/>
                <a:gd name="connsiteX3" fmla="*/ 487109 w 544449"/>
                <a:gd name="connsiteY3" fmla="*/ 598361 h 975455"/>
                <a:gd name="connsiteX4" fmla="*/ 544449 w 544449"/>
                <a:gd name="connsiteY4" fmla="*/ 148304 h 975455"/>
                <a:gd name="connsiteX5" fmla="*/ 427482 w 544449"/>
                <a:gd name="connsiteY5" fmla="*/ 0 h 975455"/>
                <a:gd name="connsiteX6" fmla="*/ 348234 w 544449"/>
                <a:gd name="connsiteY6" fmla="*/ 433769 h 97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449" h="975455">
                  <a:moveTo>
                    <a:pt x="348234" y="433769"/>
                  </a:moveTo>
                  <a:lnTo>
                    <a:pt x="0" y="882015"/>
                  </a:lnTo>
                  <a:lnTo>
                    <a:pt x="152209" y="975455"/>
                  </a:lnTo>
                  <a:lnTo>
                    <a:pt x="487109" y="598361"/>
                  </a:lnTo>
                  <a:lnTo>
                    <a:pt x="544449" y="148304"/>
                  </a:lnTo>
                  <a:lnTo>
                    <a:pt x="427482" y="0"/>
                  </a:lnTo>
                  <a:lnTo>
                    <a:pt x="348234" y="433769"/>
                  </a:lnTo>
                  <a:close/>
                </a:path>
              </a:pathLst>
            </a:custGeom>
            <a:solidFill>
              <a:srgbClr val="5CB7E8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17B7573F-72B9-4B75-8636-B83938A4E937}"/>
                </a:ext>
              </a:extLst>
            </p:cNvPr>
            <p:cNvSpPr/>
            <p:nvPr/>
          </p:nvSpPr>
          <p:spPr bwMode="gray">
            <a:xfrm>
              <a:off x="6259893" y="3430047"/>
              <a:ext cx="531133" cy="1548384"/>
            </a:xfrm>
            <a:custGeom>
              <a:avLst/>
              <a:gdLst>
                <a:gd name="connsiteX0" fmla="*/ 405670 w 531133"/>
                <a:gd name="connsiteY0" fmla="*/ 1548384 h 1548384"/>
                <a:gd name="connsiteX1" fmla="*/ 519970 w 531133"/>
                <a:gd name="connsiteY1" fmla="*/ 854393 h 1548384"/>
                <a:gd name="connsiteX2" fmla="*/ 491776 w 531133"/>
                <a:gd name="connsiteY2" fmla="*/ 463201 h 1548384"/>
                <a:gd name="connsiteX3" fmla="*/ 344805 w 531133"/>
                <a:gd name="connsiteY3" fmla="*/ 0 h 1548384"/>
                <a:gd name="connsiteX4" fmla="*/ 0 w 531133"/>
                <a:gd name="connsiteY4" fmla="*/ 0 h 1548384"/>
                <a:gd name="connsiteX5" fmla="*/ 276797 w 531133"/>
                <a:gd name="connsiteY5" fmla="*/ 609505 h 1548384"/>
                <a:gd name="connsiteX6" fmla="*/ 342614 w 531133"/>
                <a:gd name="connsiteY6" fmla="*/ 671227 h 1548384"/>
                <a:gd name="connsiteX7" fmla="*/ 230791 w 531133"/>
                <a:gd name="connsiteY7" fmla="*/ 1548384 h 1548384"/>
                <a:gd name="connsiteX8" fmla="*/ 405670 w 531133"/>
                <a:gd name="connsiteY8" fmla="*/ 1548384 h 1548384"/>
                <a:gd name="connsiteX9" fmla="*/ 405670 w 531133"/>
                <a:gd name="connsiteY9" fmla="*/ 1548384 h 154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1133" h="1548384">
                  <a:moveTo>
                    <a:pt x="405670" y="1548384"/>
                  </a:moveTo>
                  <a:lnTo>
                    <a:pt x="519970" y="854393"/>
                  </a:lnTo>
                  <a:cubicBezTo>
                    <a:pt x="541496" y="723614"/>
                    <a:pt x="531781" y="589598"/>
                    <a:pt x="491776" y="463201"/>
                  </a:cubicBezTo>
                  <a:lnTo>
                    <a:pt x="344805" y="0"/>
                  </a:lnTo>
                  <a:lnTo>
                    <a:pt x="0" y="0"/>
                  </a:lnTo>
                  <a:cubicBezTo>
                    <a:pt x="8001" y="231362"/>
                    <a:pt x="107252" y="450723"/>
                    <a:pt x="276797" y="609505"/>
                  </a:cubicBezTo>
                  <a:lnTo>
                    <a:pt x="342614" y="671227"/>
                  </a:lnTo>
                  <a:lnTo>
                    <a:pt x="230791" y="1548384"/>
                  </a:lnTo>
                  <a:lnTo>
                    <a:pt x="405670" y="1548384"/>
                  </a:lnTo>
                  <a:lnTo>
                    <a:pt x="405670" y="15483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664F8075-F266-443E-A37F-7BC996D85E03}"/>
                </a:ext>
              </a:extLst>
            </p:cNvPr>
            <p:cNvSpPr/>
            <p:nvPr/>
          </p:nvSpPr>
          <p:spPr bwMode="gray">
            <a:xfrm>
              <a:off x="6259512" y="2310574"/>
              <a:ext cx="1326935" cy="1119378"/>
            </a:xfrm>
            <a:custGeom>
              <a:avLst/>
              <a:gdLst>
                <a:gd name="connsiteX0" fmla="*/ 1326832 w 1326935"/>
                <a:gd name="connsiteY0" fmla="*/ 716471 h 1119378"/>
                <a:gd name="connsiteX1" fmla="*/ 1281970 w 1326935"/>
                <a:gd name="connsiteY1" fmla="*/ 612267 h 1119378"/>
                <a:gd name="connsiteX2" fmla="*/ 1222248 w 1326935"/>
                <a:gd name="connsiteY2" fmla="*/ 612267 h 1119378"/>
                <a:gd name="connsiteX3" fmla="*/ 1142048 w 1326935"/>
                <a:gd name="connsiteY3" fmla="*/ 608362 h 1119378"/>
                <a:gd name="connsiteX4" fmla="*/ 975265 w 1326935"/>
                <a:gd name="connsiteY4" fmla="*/ 561308 h 1119378"/>
                <a:gd name="connsiteX5" fmla="*/ 908399 w 1326935"/>
                <a:gd name="connsiteY5" fmla="*/ 557593 h 1119378"/>
                <a:gd name="connsiteX6" fmla="*/ 465201 w 1326935"/>
                <a:gd name="connsiteY6" fmla="*/ 158972 h 1119378"/>
                <a:gd name="connsiteX7" fmla="*/ 363379 w 1326935"/>
                <a:gd name="connsiteY7" fmla="*/ 0 h 1119378"/>
                <a:gd name="connsiteX8" fmla="*/ 174688 w 1326935"/>
                <a:gd name="connsiteY8" fmla="*/ 149352 h 1119378"/>
                <a:gd name="connsiteX9" fmla="*/ 0 w 1326935"/>
                <a:gd name="connsiteY9" fmla="*/ 901351 h 1119378"/>
                <a:gd name="connsiteX10" fmla="*/ 0 w 1326935"/>
                <a:gd name="connsiteY10" fmla="*/ 1119378 h 1119378"/>
                <a:gd name="connsiteX11" fmla="*/ 345376 w 1326935"/>
                <a:gd name="connsiteY11" fmla="*/ 1119378 h 1119378"/>
                <a:gd name="connsiteX12" fmla="*/ 345376 w 1326935"/>
                <a:gd name="connsiteY12" fmla="*/ 722852 h 1119378"/>
                <a:gd name="connsiteX13" fmla="*/ 346520 w 1326935"/>
                <a:gd name="connsiteY13" fmla="*/ 683514 h 1119378"/>
                <a:gd name="connsiteX14" fmla="*/ 579120 w 1326935"/>
                <a:gd name="connsiteY14" fmla="*/ 806768 h 1119378"/>
                <a:gd name="connsiteX15" fmla="*/ 579120 w 1326935"/>
                <a:gd name="connsiteY15" fmla="*/ 773621 h 1119378"/>
                <a:gd name="connsiteX16" fmla="*/ 580263 w 1326935"/>
                <a:gd name="connsiteY16" fmla="*/ 734282 h 1119378"/>
                <a:gd name="connsiteX17" fmla="*/ 865156 w 1326935"/>
                <a:gd name="connsiteY17" fmla="*/ 876300 h 1119378"/>
                <a:gd name="connsiteX18" fmla="*/ 988790 w 1326935"/>
                <a:gd name="connsiteY18" fmla="*/ 883063 h 1119378"/>
                <a:gd name="connsiteX19" fmla="*/ 1166431 w 1326935"/>
                <a:gd name="connsiteY19" fmla="*/ 883063 h 1119378"/>
                <a:gd name="connsiteX20" fmla="*/ 1326832 w 1326935"/>
                <a:gd name="connsiteY20" fmla="*/ 716471 h 111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26935" h="1119378">
                  <a:moveTo>
                    <a:pt x="1326832" y="716471"/>
                  </a:moveTo>
                  <a:cubicBezTo>
                    <a:pt x="1325404" y="675894"/>
                    <a:pt x="1308449" y="639604"/>
                    <a:pt x="1281970" y="612267"/>
                  </a:cubicBezTo>
                  <a:lnTo>
                    <a:pt x="1222248" y="612267"/>
                  </a:lnTo>
                  <a:cubicBezTo>
                    <a:pt x="1195292" y="612267"/>
                    <a:pt x="1168527" y="610934"/>
                    <a:pt x="1142048" y="608362"/>
                  </a:cubicBezTo>
                  <a:cubicBezTo>
                    <a:pt x="1082707" y="602551"/>
                    <a:pt x="1026605" y="586168"/>
                    <a:pt x="975265" y="561308"/>
                  </a:cubicBezTo>
                  <a:cubicBezTo>
                    <a:pt x="952786" y="560927"/>
                    <a:pt x="930497" y="559689"/>
                    <a:pt x="908399" y="557593"/>
                  </a:cubicBezTo>
                  <a:cubicBezTo>
                    <a:pt x="689705" y="536258"/>
                    <a:pt x="515207" y="372904"/>
                    <a:pt x="465201" y="158972"/>
                  </a:cubicBezTo>
                  <a:cubicBezTo>
                    <a:pt x="450533" y="96393"/>
                    <a:pt x="414623" y="39719"/>
                    <a:pt x="363379" y="0"/>
                  </a:cubicBezTo>
                  <a:cubicBezTo>
                    <a:pt x="282607" y="18574"/>
                    <a:pt x="212503" y="72295"/>
                    <a:pt x="174688" y="149352"/>
                  </a:cubicBezTo>
                  <a:cubicBezTo>
                    <a:pt x="59722" y="383381"/>
                    <a:pt x="0" y="640651"/>
                    <a:pt x="0" y="901351"/>
                  </a:cubicBezTo>
                  <a:lnTo>
                    <a:pt x="0" y="1119378"/>
                  </a:lnTo>
                  <a:lnTo>
                    <a:pt x="345376" y="1119378"/>
                  </a:lnTo>
                  <a:lnTo>
                    <a:pt x="345376" y="722852"/>
                  </a:lnTo>
                  <a:cubicBezTo>
                    <a:pt x="345376" y="709708"/>
                    <a:pt x="345758" y="696659"/>
                    <a:pt x="346520" y="683514"/>
                  </a:cubicBezTo>
                  <a:cubicBezTo>
                    <a:pt x="419291" y="733806"/>
                    <a:pt x="497300" y="775049"/>
                    <a:pt x="579120" y="806768"/>
                  </a:cubicBezTo>
                  <a:lnTo>
                    <a:pt x="579120" y="773621"/>
                  </a:lnTo>
                  <a:cubicBezTo>
                    <a:pt x="579120" y="760476"/>
                    <a:pt x="579596" y="747427"/>
                    <a:pt x="580263" y="734282"/>
                  </a:cubicBezTo>
                  <a:cubicBezTo>
                    <a:pt x="668369" y="795242"/>
                    <a:pt x="764191" y="842772"/>
                    <a:pt x="865156" y="876300"/>
                  </a:cubicBezTo>
                  <a:cubicBezTo>
                    <a:pt x="905923" y="880681"/>
                    <a:pt x="947166" y="883063"/>
                    <a:pt x="988790" y="883063"/>
                  </a:cubicBezTo>
                  <a:lnTo>
                    <a:pt x="1166431" y="883063"/>
                  </a:lnTo>
                  <a:cubicBezTo>
                    <a:pt x="1256824" y="883158"/>
                    <a:pt x="1330071" y="807910"/>
                    <a:pt x="1326832" y="71647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16B5655C-6A69-47E8-9CBF-4BD817E9C4ED}"/>
                </a:ext>
              </a:extLst>
            </p:cNvPr>
            <p:cNvSpPr/>
            <p:nvPr/>
          </p:nvSpPr>
          <p:spPr bwMode="gray">
            <a:xfrm>
              <a:off x="6608793" y="1752123"/>
              <a:ext cx="355282" cy="531304"/>
            </a:xfrm>
            <a:custGeom>
              <a:avLst/>
              <a:gdLst>
                <a:gd name="connsiteX0" fmla="*/ 221075 w 355282"/>
                <a:gd name="connsiteY0" fmla="*/ 0 h 531304"/>
                <a:gd name="connsiteX1" fmla="*/ 0 w 355282"/>
                <a:gd name="connsiteY1" fmla="*/ 284702 h 531304"/>
                <a:gd name="connsiteX2" fmla="*/ 134207 w 355282"/>
                <a:gd name="connsiteY2" fmla="*/ 531305 h 531304"/>
                <a:gd name="connsiteX3" fmla="*/ 355283 w 355282"/>
                <a:gd name="connsiteY3" fmla="*/ 246602 h 531304"/>
                <a:gd name="connsiteX4" fmla="*/ 221075 w 355282"/>
                <a:gd name="connsiteY4" fmla="*/ 0 h 53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282" h="531304">
                  <a:moveTo>
                    <a:pt x="221075" y="0"/>
                  </a:moveTo>
                  <a:cubicBezTo>
                    <a:pt x="94012" y="32385"/>
                    <a:pt x="0" y="147542"/>
                    <a:pt x="0" y="284702"/>
                  </a:cubicBezTo>
                  <a:cubicBezTo>
                    <a:pt x="0" y="388144"/>
                    <a:pt x="53435" y="478917"/>
                    <a:pt x="134207" y="531305"/>
                  </a:cubicBezTo>
                  <a:cubicBezTo>
                    <a:pt x="261271" y="498920"/>
                    <a:pt x="355283" y="383762"/>
                    <a:pt x="355283" y="246602"/>
                  </a:cubicBezTo>
                  <a:cubicBezTo>
                    <a:pt x="355283" y="143256"/>
                    <a:pt x="301847" y="52388"/>
                    <a:pt x="22107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FEA7FF3E-48AF-456E-96A1-D9E874F91E34}"/>
                </a:ext>
              </a:extLst>
            </p:cNvPr>
            <p:cNvSpPr/>
            <p:nvPr/>
          </p:nvSpPr>
          <p:spPr bwMode="gray">
            <a:xfrm>
              <a:off x="4913248" y="1608296"/>
              <a:ext cx="358521" cy="546734"/>
            </a:xfrm>
            <a:custGeom>
              <a:avLst/>
              <a:gdLst>
                <a:gd name="connsiteX0" fmla="*/ 228314 w 358521"/>
                <a:gd name="connsiteY0" fmla="*/ 0 h 546734"/>
                <a:gd name="connsiteX1" fmla="*/ 0 w 358521"/>
                <a:gd name="connsiteY1" fmla="*/ 296228 h 546734"/>
                <a:gd name="connsiteX2" fmla="*/ 130207 w 358521"/>
                <a:gd name="connsiteY2" fmla="*/ 546735 h 546734"/>
                <a:gd name="connsiteX3" fmla="*/ 358521 w 358521"/>
                <a:gd name="connsiteY3" fmla="*/ 250508 h 546734"/>
                <a:gd name="connsiteX4" fmla="*/ 228314 w 358521"/>
                <a:gd name="connsiteY4" fmla="*/ 0 h 54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521" h="546734">
                  <a:moveTo>
                    <a:pt x="228314" y="0"/>
                  </a:moveTo>
                  <a:cubicBezTo>
                    <a:pt x="96869" y="34480"/>
                    <a:pt x="0" y="154019"/>
                    <a:pt x="0" y="296228"/>
                  </a:cubicBezTo>
                  <a:cubicBezTo>
                    <a:pt x="0" y="399764"/>
                    <a:pt x="51530" y="491300"/>
                    <a:pt x="130207" y="546735"/>
                  </a:cubicBezTo>
                  <a:cubicBezTo>
                    <a:pt x="261652" y="512254"/>
                    <a:pt x="358521" y="392716"/>
                    <a:pt x="358521" y="250508"/>
                  </a:cubicBezTo>
                  <a:cubicBezTo>
                    <a:pt x="358521" y="146971"/>
                    <a:pt x="306991" y="55435"/>
                    <a:pt x="22831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C83C40E7-79C6-4420-BF18-1612AA40A3BD}"/>
                </a:ext>
              </a:extLst>
            </p:cNvPr>
            <p:cNvSpPr/>
            <p:nvPr/>
          </p:nvSpPr>
          <p:spPr bwMode="gray">
            <a:xfrm>
              <a:off x="4523581" y="1476375"/>
              <a:ext cx="3138775" cy="3901154"/>
            </a:xfrm>
            <a:custGeom>
              <a:avLst/>
              <a:gdLst>
                <a:gd name="connsiteX0" fmla="*/ 3062859 w 3138775"/>
                <a:gd name="connsiteY0" fmla="*/ 1154906 h 3901154"/>
                <a:gd name="connsiteX1" fmla="*/ 2986659 w 3138775"/>
                <a:gd name="connsiteY1" fmla="*/ 1231106 h 3901154"/>
                <a:gd name="connsiteX2" fmla="*/ 2986659 w 3138775"/>
                <a:gd name="connsiteY2" fmla="*/ 1335881 h 3901154"/>
                <a:gd name="connsiteX3" fmla="*/ 2898172 w 3138775"/>
                <a:gd name="connsiteY3" fmla="*/ 1319498 h 3901154"/>
                <a:gd name="connsiteX4" fmla="*/ 2724341 w 3138775"/>
                <a:gd name="connsiteY4" fmla="*/ 1319498 h 3901154"/>
                <a:gd name="connsiteX5" fmla="*/ 2651570 w 3138775"/>
                <a:gd name="connsiteY5" fmla="*/ 1315974 h 3901154"/>
                <a:gd name="connsiteX6" fmla="*/ 2275142 w 3138775"/>
                <a:gd name="connsiteY6" fmla="*/ 975836 h 3901154"/>
                <a:gd name="connsiteX7" fmla="*/ 2238089 w 3138775"/>
                <a:gd name="connsiteY7" fmla="*/ 880872 h 3901154"/>
                <a:gd name="connsiteX8" fmla="*/ 2516600 w 3138775"/>
                <a:gd name="connsiteY8" fmla="*/ 522351 h 3901154"/>
                <a:gd name="connsiteX9" fmla="*/ 2146649 w 3138775"/>
                <a:gd name="connsiteY9" fmla="*/ 152305 h 3901154"/>
                <a:gd name="connsiteX10" fmla="*/ 1776603 w 3138775"/>
                <a:gd name="connsiteY10" fmla="*/ 522351 h 3901154"/>
                <a:gd name="connsiteX11" fmla="*/ 1830229 w 3138775"/>
                <a:gd name="connsiteY11" fmla="*/ 713994 h 3901154"/>
                <a:gd name="connsiteX12" fmla="*/ 1608296 w 3138775"/>
                <a:gd name="connsiteY12" fmla="*/ 899160 h 3901154"/>
                <a:gd name="connsiteX13" fmla="*/ 1503521 w 3138775"/>
                <a:gd name="connsiteY13" fmla="*/ 1165384 h 3901154"/>
                <a:gd name="connsiteX14" fmla="*/ 1368933 w 3138775"/>
                <a:gd name="connsiteY14" fmla="*/ 1118426 h 3901154"/>
                <a:gd name="connsiteX15" fmla="*/ 1190625 w 3138775"/>
                <a:gd name="connsiteY15" fmla="*/ 1110996 h 3901154"/>
                <a:gd name="connsiteX16" fmla="*/ 1008126 w 3138775"/>
                <a:gd name="connsiteY16" fmla="*/ 1081183 h 3901154"/>
                <a:gd name="connsiteX17" fmla="*/ 719042 w 3138775"/>
                <a:gd name="connsiteY17" fmla="*/ 827532 h 3901154"/>
                <a:gd name="connsiteX18" fmla="*/ 634079 w 3138775"/>
                <a:gd name="connsiteY18" fmla="*/ 712851 h 3901154"/>
                <a:gd name="connsiteX19" fmla="*/ 824389 w 3138775"/>
                <a:gd name="connsiteY19" fmla="*/ 382429 h 3901154"/>
                <a:gd name="connsiteX20" fmla="*/ 441960 w 3138775"/>
                <a:gd name="connsiteY20" fmla="*/ 0 h 3901154"/>
                <a:gd name="connsiteX21" fmla="*/ 59436 w 3138775"/>
                <a:gd name="connsiteY21" fmla="*/ 382429 h 3901154"/>
                <a:gd name="connsiteX22" fmla="*/ 185071 w 3138775"/>
                <a:gd name="connsiteY22" fmla="*/ 665607 h 3901154"/>
                <a:gd name="connsiteX23" fmla="*/ 0 w 3138775"/>
                <a:gd name="connsiteY23" fmla="*/ 990505 h 3901154"/>
                <a:gd name="connsiteX24" fmla="*/ 0 w 3138775"/>
                <a:gd name="connsiteY24" fmla="*/ 2003679 h 3901154"/>
                <a:gd name="connsiteX25" fmla="*/ 119729 w 3138775"/>
                <a:gd name="connsiteY25" fmla="*/ 2408777 h 3901154"/>
                <a:gd name="connsiteX26" fmla="*/ 182880 w 3138775"/>
                <a:gd name="connsiteY26" fmla="*/ 2506313 h 3901154"/>
                <a:gd name="connsiteX27" fmla="*/ 182880 w 3138775"/>
                <a:gd name="connsiteY27" fmla="*/ 3824764 h 3901154"/>
                <a:gd name="connsiteX28" fmla="*/ 259080 w 3138775"/>
                <a:gd name="connsiteY28" fmla="*/ 3900964 h 3901154"/>
                <a:gd name="connsiteX29" fmla="*/ 832199 w 3138775"/>
                <a:gd name="connsiteY29" fmla="*/ 3900964 h 3901154"/>
                <a:gd name="connsiteX30" fmla="*/ 908399 w 3138775"/>
                <a:gd name="connsiteY30" fmla="*/ 3824764 h 3901154"/>
                <a:gd name="connsiteX31" fmla="*/ 755999 w 3138775"/>
                <a:gd name="connsiteY31" fmla="*/ 3520249 h 3901154"/>
                <a:gd name="connsiteX32" fmla="*/ 755999 w 3138775"/>
                <a:gd name="connsiteY32" fmla="*/ 3520059 h 3901154"/>
                <a:gd name="connsiteX33" fmla="*/ 755999 w 3138775"/>
                <a:gd name="connsiteY33" fmla="*/ 1504760 h 3901154"/>
                <a:gd name="connsiteX34" fmla="*/ 1170527 w 3138775"/>
                <a:gd name="connsiteY34" fmla="*/ 1594009 h 3901154"/>
                <a:gd name="connsiteX35" fmla="*/ 1353217 w 3138775"/>
                <a:gd name="connsiteY35" fmla="*/ 1601629 h 3901154"/>
                <a:gd name="connsiteX36" fmla="*/ 1428274 w 3138775"/>
                <a:gd name="connsiteY36" fmla="*/ 1592961 h 3901154"/>
                <a:gd name="connsiteX37" fmla="*/ 1425797 w 3138775"/>
                <a:gd name="connsiteY37" fmla="*/ 1684782 h 3901154"/>
                <a:gd name="connsiteX38" fmla="*/ 1425797 w 3138775"/>
                <a:gd name="connsiteY38" fmla="*/ 1953673 h 3901154"/>
                <a:gd name="connsiteX39" fmla="*/ 1505236 w 3138775"/>
                <a:gd name="connsiteY39" fmla="*/ 2333911 h 3901154"/>
                <a:gd name="connsiteX40" fmla="*/ 1421035 w 3138775"/>
                <a:gd name="connsiteY40" fmla="*/ 2794540 h 3901154"/>
                <a:gd name="connsiteX41" fmla="*/ 1074515 w 3138775"/>
                <a:gd name="connsiteY41" fmla="*/ 3240500 h 3901154"/>
                <a:gd name="connsiteX42" fmla="*/ 1074420 w 3138775"/>
                <a:gd name="connsiteY42" fmla="*/ 3240596 h 3901154"/>
                <a:gd name="connsiteX43" fmla="*/ 1070610 w 3138775"/>
                <a:gd name="connsiteY43" fmla="*/ 3246120 h 3901154"/>
                <a:gd name="connsiteX44" fmla="*/ 1069848 w 3138775"/>
                <a:gd name="connsiteY44" fmla="*/ 3247168 h 3901154"/>
                <a:gd name="connsiteX45" fmla="*/ 1069753 w 3138775"/>
                <a:gd name="connsiteY45" fmla="*/ 3247263 h 3901154"/>
                <a:gd name="connsiteX46" fmla="*/ 934307 w 3138775"/>
                <a:gd name="connsiteY46" fmla="*/ 3466624 h 3901154"/>
                <a:gd name="connsiteX47" fmla="*/ 920782 w 3138775"/>
                <a:gd name="connsiteY47" fmla="*/ 3550349 h 3901154"/>
                <a:gd name="connsiteX48" fmla="*/ 970407 w 3138775"/>
                <a:gd name="connsiteY48" fmla="*/ 3619119 h 3901154"/>
                <a:gd name="connsiteX49" fmla="*/ 1408843 w 3138775"/>
                <a:gd name="connsiteY49" fmla="*/ 3889724 h 3901154"/>
                <a:gd name="connsiteX50" fmla="*/ 1448753 w 3138775"/>
                <a:gd name="connsiteY50" fmla="*/ 3901059 h 3901154"/>
                <a:gd name="connsiteX51" fmla="*/ 1513618 w 3138775"/>
                <a:gd name="connsiteY51" fmla="*/ 3864864 h 3901154"/>
                <a:gd name="connsiteX52" fmla="*/ 1530763 w 3138775"/>
                <a:gd name="connsiteY52" fmla="*/ 3509201 h 3901154"/>
                <a:gd name="connsiteX53" fmla="*/ 1680686 w 3138775"/>
                <a:gd name="connsiteY53" fmla="*/ 3340322 h 3901154"/>
                <a:gd name="connsiteX54" fmla="*/ 1657445 w 3138775"/>
                <a:gd name="connsiteY54" fmla="*/ 3522821 h 3901154"/>
                <a:gd name="connsiteX55" fmla="*/ 1657350 w 3138775"/>
                <a:gd name="connsiteY55" fmla="*/ 3523679 h 3901154"/>
                <a:gd name="connsiteX56" fmla="*/ 1657064 w 3138775"/>
                <a:gd name="connsiteY56" fmla="*/ 3528251 h 3901154"/>
                <a:gd name="connsiteX57" fmla="*/ 1656874 w 3138775"/>
                <a:gd name="connsiteY57" fmla="*/ 3531775 h 3901154"/>
                <a:gd name="connsiteX58" fmla="*/ 1656874 w 3138775"/>
                <a:gd name="connsiteY58" fmla="*/ 3532537 h 3901154"/>
                <a:gd name="connsiteX59" fmla="*/ 1656874 w 3138775"/>
                <a:gd name="connsiteY59" fmla="*/ 3824954 h 3901154"/>
                <a:gd name="connsiteX60" fmla="*/ 1733074 w 3138775"/>
                <a:gd name="connsiteY60" fmla="*/ 3901154 h 3901154"/>
                <a:gd name="connsiteX61" fmla="*/ 2282857 w 3138775"/>
                <a:gd name="connsiteY61" fmla="*/ 3901154 h 3901154"/>
                <a:gd name="connsiteX62" fmla="*/ 2359057 w 3138775"/>
                <a:gd name="connsiteY62" fmla="*/ 3824954 h 3901154"/>
                <a:gd name="connsiteX63" fmla="*/ 2213991 w 3138775"/>
                <a:gd name="connsiteY63" fmla="*/ 3532156 h 3901154"/>
                <a:gd name="connsiteX64" fmla="*/ 2331149 w 3138775"/>
                <a:gd name="connsiteY64" fmla="*/ 2820448 h 3901154"/>
                <a:gd name="connsiteX65" fmla="*/ 2300383 w 3138775"/>
                <a:gd name="connsiteY65" fmla="*/ 2393823 h 3901154"/>
                <a:gd name="connsiteX66" fmla="*/ 2157032 w 3138775"/>
                <a:gd name="connsiteY66" fmla="*/ 1941862 h 3901154"/>
                <a:gd name="connsiteX67" fmla="*/ 2157032 w 3138775"/>
                <a:gd name="connsiteY67" fmla="*/ 1652683 h 3901154"/>
                <a:gd name="connsiteX68" fmla="*/ 2724150 w 3138775"/>
                <a:gd name="connsiteY68" fmla="*/ 1793462 h 3901154"/>
                <a:gd name="connsiteX69" fmla="*/ 2901791 w 3138775"/>
                <a:gd name="connsiteY69" fmla="*/ 1793462 h 3901154"/>
                <a:gd name="connsiteX70" fmla="*/ 2986373 w 3138775"/>
                <a:gd name="connsiteY70" fmla="*/ 1777937 h 3901154"/>
                <a:gd name="connsiteX71" fmla="*/ 2986373 w 3138775"/>
                <a:gd name="connsiteY71" fmla="*/ 3519297 h 3901154"/>
                <a:gd name="connsiteX72" fmla="*/ 3062573 w 3138775"/>
                <a:gd name="connsiteY72" fmla="*/ 3595497 h 3901154"/>
                <a:gd name="connsiteX73" fmla="*/ 3138773 w 3138775"/>
                <a:gd name="connsiteY73" fmla="*/ 3519297 h 3901154"/>
                <a:gd name="connsiteX74" fmla="*/ 3138773 w 3138775"/>
                <a:gd name="connsiteY74" fmla="*/ 1231106 h 3901154"/>
                <a:gd name="connsiteX75" fmla="*/ 3062859 w 3138775"/>
                <a:gd name="connsiteY75" fmla="*/ 1154906 h 3901154"/>
                <a:gd name="connsiteX76" fmla="*/ 441960 w 3138775"/>
                <a:gd name="connsiteY76" fmla="*/ 152400 h 3901154"/>
                <a:gd name="connsiteX77" fmla="*/ 671989 w 3138775"/>
                <a:gd name="connsiteY77" fmla="*/ 382429 h 3901154"/>
                <a:gd name="connsiteX78" fmla="*/ 441960 w 3138775"/>
                <a:gd name="connsiteY78" fmla="*/ 612458 h 3901154"/>
                <a:gd name="connsiteX79" fmla="*/ 211836 w 3138775"/>
                <a:gd name="connsiteY79" fmla="*/ 382429 h 3901154"/>
                <a:gd name="connsiteX80" fmla="*/ 441960 w 3138775"/>
                <a:gd name="connsiteY80" fmla="*/ 152400 h 3901154"/>
                <a:gd name="connsiteX81" fmla="*/ 335280 w 3138775"/>
                <a:gd name="connsiteY81" fmla="*/ 3748659 h 3901154"/>
                <a:gd name="connsiteX82" fmla="*/ 335280 w 3138775"/>
                <a:gd name="connsiteY82" fmla="*/ 3596259 h 3901154"/>
                <a:gd name="connsiteX83" fmla="*/ 527399 w 3138775"/>
                <a:gd name="connsiteY83" fmla="*/ 3596259 h 3901154"/>
                <a:gd name="connsiteX84" fmla="*/ 742950 w 3138775"/>
                <a:gd name="connsiteY84" fmla="*/ 3748659 h 3901154"/>
                <a:gd name="connsiteX85" fmla="*/ 335280 w 3138775"/>
                <a:gd name="connsiteY85" fmla="*/ 3748659 h 3901154"/>
                <a:gd name="connsiteX86" fmla="*/ 335280 w 3138775"/>
                <a:gd name="connsiteY86" fmla="*/ 3443954 h 3901154"/>
                <a:gd name="connsiteX87" fmla="*/ 335280 w 3138775"/>
                <a:gd name="connsiteY87" fmla="*/ 2483834 h 3901154"/>
                <a:gd name="connsiteX88" fmla="*/ 323088 w 3138775"/>
                <a:gd name="connsiteY88" fmla="*/ 2442401 h 3901154"/>
                <a:gd name="connsiteX89" fmla="*/ 247650 w 3138775"/>
                <a:gd name="connsiteY89" fmla="*/ 2326005 h 3901154"/>
                <a:gd name="connsiteX90" fmla="*/ 152400 w 3138775"/>
                <a:gd name="connsiteY90" fmla="*/ 2003679 h 3901154"/>
                <a:gd name="connsiteX91" fmla="*/ 152400 w 3138775"/>
                <a:gd name="connsiteY91" fmla="*/ 1950530 h 3901154"/>
                <a:gd name="connsiteX92" fmla="*/ 603599 w 3138775"/>
                <a:gd name="connsiteY92" fmla="*/ 1950530 h 3901154"/>
                <a:gd name="connsiteX93" fmla="*/ 603599 w 3138775"/>
                <a:gd name="connsiteY93" fmla="*/ 3443859 h 3901154"/>
                <a:gd name="connsiteX94" fmla="*/ 335280 w 3138775"/>
                <a:gd name="connsiteY94" fmla="*/ 3443859 h 3901154"/>
                <a:gd name="connsiteX95" fmla="*/ 1359599 w 3138775"/>
                <a:gd name="connsiteY95" fmla="*/ 1449419 h 3901154"/>
                <a:gd name="connsiteX96" fmla="*/ 1176909 w 3138775"/>
                <a:gd name="connsiteY96" fmla="*/ 1441799 h 3901154"/>
                <a:gd name="connsiteX97" fmla="*/ 715328 w 3138775"/>
                <a:gd name="connsiteY97" fmla="*/ 1318070 h 3901154"/>
                <a:gd name="connsiteX98" fmla="*/ 713804 w 3138775"/>
                <a:gd name="connsiteY98" fmla="*/ 1317403 h 3901154"/>
                <a:gd name="connsiteX99" fmla="*/ 567690 w 3138775"/>
                <a:gd name="connsiteY99" fmla="*/ 1224534 h 3901154"/>
                <a:gd name="connsiteX100" fmla="*/ 461010 w 3138775"/>
                <a:gd name="connsiteY100" fmla="*/ 1239393 h 3901154"/>
                <a:gd name="connsiteX101" fmla="*/ 475964 w 3138775"/>
                <a:gd name="connsiteY101" fmla="*/ 1346073 h 3901154"/>
                <a:gd name="connsiteX102" fmla="*/ 603695 w 3138775"/>
                <a:gd name="connsiteY102" fmla="*/ 1430655 h 3901154"/>
                <a:gd name="connsiteX103" fmla="*/ 603695 w 3138775"/>
                <a:gd name="connsiteY103" fmla="*/ 1798225 h 3901154"/>
                <a:gd name="connsiteX104" fmla="*/ 152400 w 3138775"/>
                <a:gd name="connsiteY104" fmla="*/ 1798225 h 3901154"/>
                <a:gd name="connsiteX105" fmla="*/ 152400 w 3138775"/>
                <a:gd name="connsiteY105" fmla="*/ 990600 h 3901154"/>
                <a:gd name="connsiteX106" fmla="*/ 377952 w 3138775"/>
                <a:gd name="connsiteY106" fmla="*/ 765048 h 3901154"/>
                <a:gd name="connsiteX107" fmla="*/ 581597 w 3138775"/>
                <a:gd name="connsiteY107" fmla="*/ 893445 h 3901154"/>
                <a:gd name="connsiteX108" fmla="*/ 965359 w 3138775"/>
                <a:gd name="connsiteY108" fmla="*/ 1227487 h 3901154"/>
                <a:gd name="connsiteX109" fmla="*/ 1184339 w 3138775"/>
                <a:gd name="connsiteY109" fmla="*/ 1263301 h 3901154"/>
                <a:gd name="connsiteX110" fmla="*/ 1362742 w 3138775"/>
                <a:gd name="connsiteY110" fmla="*/ 1270730 h 3901154"/>
                <a:gd name="connsiteX111" fmla="*/ 1452658 w 3138775"/>
                <a:gd name="connsiteY111" fmla="*/ 1360742 h 3901154"/>
                <a:gd name="connsiteX112" fmla="*/ 1424940 w 3138775"/>
                <a:gd name="connsiteY112" fmla="*/ 1424845 h 3901154"/>
                <a:gd name="connsiteX113" fmla="*/ 1359599 w 3138775"/>
                <a:gd name="connsiteY113" fmla="*/ 1449419 h 3901154"/>
                <a:gd name="connsiteX114" fmla="*/ 2146745 w 3138775"/>
                <a:gd name="connsiteY114" fmla="*/ 304800 h 3901154"/>
                <a:gd name="connsiteX115" fmla="*/ 2364391 w 3138775"/>
                <a:gd name="connsiteY115" fmla="*/ 522446 h 3901154"/>
                <a:gd name="connsiteX116" fmla="*/ 2146745 w 3138775"/>
                <a:gd name="connsiteY116" fmla="*/ 740093 h 3901154"/>
                <a:gd name="connsiteX117" fmla="*/ 1929098 w 3138775"/>
                <a:gd name="connsiteY117" fmla="*/ 522446 h 3901154"/>
                <a:gd name="connsiteX118" fmla="*/ 2146745 w 3138775"/>
                <a:gd name="connsiteY118" fmla="*/ 304800 h 3901154"/>
                <a:gd name="connsiteX119" fmla="*/ 1412462 w 3138775"/>
                <a:gd name="connsiteY119" fmla="*/ 3712750 h 3901154"/>
                <a:gd name="connsiteX120" fmla="*/ 1086041 w 3138775"/>
                <a:gd name="connsiteY120" fmla="*/ 3511296 h 3901154"/>
                <a:gd name="connsiteX121" fmla="*/ 1159574 w 3138775"/>
                <a:gd name="connsiteY121" fmla="*/ 3392138 h 3901154"/>
                <a:gd name="connsiteX122" fmla="*/ 1313783 w 3138775"/>
                <a:gd name="connsiteY122" fmla="*/ 3487293 h 3901154"/>
                <a:gd name="connsiteX123" fmla="*/ 1412462 w 3138775"/>
                <a:gd name="connsiteY123" fmla="*/ 3712750 h 3901154"/>
                <a:gd name="connsiteX124" fmla="*/ 1438370 w 3138775"/>
                <a:gd name="connsiteY124" fmla="*/ 3384233 h 3901154"/>
                <a:gd name="connsiteX125" fmla="*/ 1247204 w 3138775"/>
                <a:gd name="connsiteY125" fmla="*/ 3266885 h 3901154"/>
                <a:gd name="connsiteX126" fmla="*/ 1552956 w 3138775"/>
                <a:gd name="connsiteY126" fmla="*/ 2873312 h 3901154"/>
                <a:gd name="connsiteX127" fmla="*/ 1567720 w 3138775"/>
                <a:gd name="connsiteY127" fmla="*/ 2840260 h 3901154"/>
                <a:gd name="connsiteX128" fmla="*/ 1623632 w 3138775"/>
                <a:gd name="connsiteY128" fmla="*/ 2534603 h 3901154"/>
                <a:gd name="connsiteX129" fmla="*/ 1727359 w 3138775"/>
                <a:gd name="connsiteY129" fmla="*/ 2649284 h 3901154"/>
                <a:gd name="connsiteX130" fmla="*/ 1764792 w 3138775"/>
                <a:gd name="connsiteY130" fmla="*/ 2684336 h 3901154"/>
                <a:gd name="connsiteX131" fmla="*/ 1715262 w 3138775"/>
                <a:gd name="connsiteY131" fmla="*/ 3072479 h 3901154"/>
                <a:gd name="connsiteX132" fmla="*/ 1438370 w 3138775"/>
                <a:gd name="connsiteY132" fmla="*/ 3384233 h 3901154"/>
                <a:gd name="connsiteX133" fmla="*/ 1809560 w 3138775"/>
                <a:gd name="connsiteY133" fmla="*/ 3748659 h 3901154"/>
                <a:gd name="connsiteX134" fmla="*/ 1809560 w 3138775"/>
                <a:gd name="connsiteY134" fmla="*/ 3608641 h 3901154"/>
                <a:gd name="connsiteX135" fmla="*/ 1990820 w 3138775"/>
                <a:gd name="connsiteY135" fmla="*/ 3608641 h 3901154"/>
                <a:gd name="connsiteX136" fmla="*/ 2193131 w 3138775"/>
                <a:gd name="connsiteY136" fmla="*/ 3748659 h 3901154"/>
                <a:gd name="connsiteX137" fmla="*/ 1809560 w 3138775"/>
                <a:gd name="connsiteY137" fmla="*/ 3748659 h 3901154"/>
                <a:gd name="connsiteX138" fmla="*/ 2181130 w 3138775"/>
                <a:gd name="connsiteY138" fmla="*/ 2795683 h 3901154"/>
                <a:gd name="connsiteX139" fmla="*/ 2072354 w 3138775"/>
                <a:gd name="connsiteY139" fmla="*/ 3456337 h 3901154"/>
                <a:gd name="connsiteX140" fmla="*/ 1819942 w 3138775"/>
                <a:gd name="connsiteY140" fmla="*/ 3456337 h 3901154"/>
                <a:gd name="connsiteX141" fmla="*/ 1863376 w 3138775"/>
                <a:gd name="connsiteY141" fmla="*/ 3115628 h 3901154"/>
                <a:gd name="connsiteX142" fmla="*/ 1863376 w 3138775"/>
                <a:gd name="connsiteY142" fmla="*/ 3115342 h 3901154"/>
                <a:gd name="connsiteX143" fmla="*/ 1920812 w 3138775"/>
                <a:gd name="connsiteY143" fmla="*/ 2665000 h 3901154"/>
                <a:gd name="connsiteX144" fmla="*/ 1897285 w 3138775"/>
                <a:gd name="connsiteY144" fmla="*/ 2599754 h 3901154"/>
                <a:gd name="connsiteX145" fmla="*/ 1831467 w 3138775"/>
                <a:gd name="connsiteY145" fmla="*/ 2538032 h 3901154"/>
                <a:gd name="connsiteX146" fmla="*/ 1581912 w 3138775"/>
                <a:gd name="connsiteY146" fmla="*/ 2029778 h 3901154"/>
                <a:gd name="connsiteX147" fmla="*/ 2025301 w 3138775"/>
                <a:gd name="connsiteY147" fmla="*/ 2029778 h 3901154"/>
                <a:gd name="connsiteX148" fmla="*/ 2155412 w 3138775"/>
                <a:gd name="connsiteY148" fmla="*/ 2439829 h 3901154"/>
                <a:gd name="connsiteX149" fmla="*/ 2181130 w 3138775"/>
                <a:gd name="connsiteY149" fmla="*/ 2795683 h 3901154"/>
                <a:gd name="connsiteX150" fmla="*/ 2962942 w 3138775"/>
                <a:gd name="connsiteY150" fmla="*/ 1615250 h 3901154"/>
                <a:gd name="connsiteX151" fmla="*/ 2902077 w 3138775"/>
                <a:gd name="connsiteY151" fmla="*/ 1641158 h 3901154"/>
                <a:gd name="connsiteX152" fmla="*/ 2724436 w 3138775"/>
                <a:gd name="connsiteY152" fmla="*/ 1641158 h 3901154"/>
                <a:gd name="connsiteX153" fmla="*/ 2125599 w 3138775"/>
                <a:gd name="connsiteY153" fmla="*/ 1455134 h 3901154"/>
                <a:gd name="connsiteX154" fmla="*/ 2124742 w 3138775"/>
                <a:gd name="connsiteY154" fmla="*/ 1454563 h 3901154"/>
                <a:gd name="connsiteX155" fmla="*/ 1977962 w 3138775"/>
                <a:gd name="connsiteY155" fmla="*/ 1331881 h 3901154"/>
                <a:gd name="connsiteX156" fmla="*/ 1870234 w 3138775"/>
                <a:gd name="connsiteY156" fmla="*/ 1331881 h 3901154"/>
                <a:gd name="connsiteX157" fmla="*/ 1870234 w 3138775"/>
                <a:gd name="connsiteY157" fmla="*/ 1439609 h 3901154"/>
                <a:gd name="connsiteX158" fmla="*/ 2005013 w 3138775"/>
                <a:gd name="connsiteY158" fmla="*/ 1556004 h 3901154"/>
                <a:gd name="connsiteX159" fmla="*/ 2005013 w 3138775"/>
                <a:gd name="connsiteY159" fmla="*/ 1557052 h 3901154"/>
                <a:gd name="connsiteX160" fmla="*/ 2005013 w 3138775"/>
                <a:gd name="connsiteY160" fmla="*/ 1877378 h 3901154"/>
                <a:gd name="connsiteX161" fmla="*/ 1578293 w 3138775"/>
                <a:gd name="connsiteY161" fmla="*/ 1877378 h 3901154"/>
                <a:gd name="connsiteX162" fmla="*/ 1578293 w 3138775"/>
                <a:gd name="connsiteY162" fmla="*/ 1684687 h 3901154"/>
                <a:gd name="connsiteX163" fmla="*/ 1745171 w 3138775"/>
                <a:gd name="connsiteY163" fmla="*/ 966311 h 3901154"/>
                <a:gd name="connsiteX164" fmla="*/ 1946815 w 3138775"/>
                <a:gd name="connsiteY164" fmla="*/ 853250 h 3901154"/>
                <a:gd name="connsiteX165" fmla="*/ 2126837 w 3138775"/>
                <a:gd name="connsiteY165" fmla="*/ 1010507 h 3901154"/>
                <a:gd name="connsiteX166" fmla="*/ 2636806 w 3138775"/>
                <a:gd name="connsiteY166" fmla="*/ 1467612 h 3901154"/>
                <a:gd name="connsiteX167" fmla="*/ 2724436 w 3138775"/>
                <a:gd name="connsiteY167" fmla="*/ 1471898 h 3901154"/>
                <a:gd name="connsiteX168" fmla="*/ 2898172 w 3138775"/>
                <a:gd name="connsiteY168" fmla="*/ 1471898 h 3901154"/>
                <a:gd name="connsiteX169" fmla="*/ 2986564 w 3138775"/>
                <a:gd name="connsiteY169" fmla="*/ 1553337 h 3901154"/>
                <a:gd name="connsiteX170" fmla="*/ 2962942 w 3138775"/>
                <a:gd name="connsiteY170" fmla="*/ 1615250 h 3901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3138775" h="3901154">
                  <a:moveTo>
                    <a:pt x="3062859" y="1154906"/>
                  </a:moveTo>
                  <a:cubicBezTo>
                    <a:pt x="3020759" y="1154906"/>
                    <a:pt x="2986659" y="1189006"/>
                    <a:pt x="2986659" y="1231106"/>
                  </a:cubicBezTo>
                  <a:lnTo>
                    <a:pt x="2986659" y="1335881"/>
                  </a:lnTo>
                  <a:cubicBezTo>
                    <a:pt x="2959227" y="1325309"/>
                    <a:pt x="2929414" y="1319498"/>
                    <a:pt x="2898172" y="1319498"/>
                  </a:cubicBezTo>
                  <a:lnTo>
                    <a:pt x="2724341" y="1319498"/>
                  </a:lnTo>
                  <a:cubicBezTo>
                    <a:pt x="2700052" y="1319498"/>
                    <a:pt x="2675573" y="1318260"/>
                    <a:pt x="2651570" y="1315974"/>
                  </a:cubicBezTo>
                  <a:cubicBezTo>
                    <a:pt x="2469833" y="1298258"/>
                    <a:pt x="2318576" y="1161479"/>
                    <a:pt x="2275142" y="975836"/>
                  </a:cubicBezTo>
                  <a:cubicBezTo>
                    <a:pt x="2267236" y="941927"/>
                    <a:pt x="2254568" y="910114"/>
                    <a:pt x="2238089" y="880872"/>
                  </a:cubicBezTo>
                  <a:cubicBezTo>
                    <a:pt x="2398014" y="840105"/>
                    <a:pt x="2516600" y="694849"/>
                    <a:pt x="2516600" y="522351"/>
                  </a:cubicBezTo>
                  <a:cubicBezTo>
                    <a:pt x="2516600" y="318325"/>
                    <a:pt x="2350675" y="152305"/>
                    <a:pt x="2146649" y="152305"/>
                  </a:cubicBezTo>
                  <a:cubicBezTo>
                    <a:pt x="1942624" y="152305"/>
                    <a:pt x="1776603" y="318230"/>
                    <a:pt x="1776603" y="522351"/>
                  </a:cubicBezTo>
                  <a:cubicBezTo>
                    <a:pt x="1776603" y="592455"/>
                    <a:pt x="1796225" y="658082"/>
                    <a:pt x="1830229" y="713994"/>
                  </a:cubicBezTo>
                  <a:cubicBezTo>
                    <a:pt x="1735264" y="741426"/>
                    <a:pt x="1653254" y="807625"/>
                    <a:pt x="1608296" y="899160"/>
                  </a:cubicBezTo>
                  <a:cubicBezTo>
                    <a:pt x="1566196" y="984790"/>
                    <a:pt x="1531334" y="1073944"/>
                    <a:pt x="1503521" y="1165384"/>
                  </a:cubicBezTo>
                  <a:cubicBezTo>
                    <a:pt x="1465326" y="1137761"/>
                    <a:pt x="1419035" y="1120521"/>
                    <a:pt x="1368933" y="1118426"/>
                  </a:cubicBezTo>
                  <a:lnTo>
                    <a:pt x="1190625" y="1110996"/>
                  </a:lnTo>
                  <a:cubicBezTo>
                    <a:pt x="1128522" y="1108424"/>
                    <a:pt x="1067086" y="1098423"/>
                    <a:pt x="1008126" y="1081183"/>
                  </a:cubicBezTo>
                  <a:cubicBezTo>
                    <a:pt x="884111" y="1044893"/>
                    <a:pt x="778859" y="952500"/>
                    <a:pt x="719042" y="827532"/>
                  </a:cubicBezTo>
                  <a:cubicBezTo>
                    <a:pt x="697992" y="783622"/>
                    <a:pt x="668941" y="744950"/>
                    <a:pt x="634079" y="712851"/>
                  </a:cubicBezTo>
                  <a:cubicBezTo>
                    <a:pt x="747808" y="646462"/>
                    <a:pt x="824389" y="523304"/>
                    <a:pt x="824389" y="382429"/>
                  </a:cubicBezTo>
                  <a:cubicBezTo>
                    <a:pt x="824389" y="171545"/>
                    <a:pt x="652748" y="0"/>
                    <a:pt x="441960" y="0"/>
                  </a:cubicBezTo>
                  <a:cubicBezTo>
                    <a:pt x="231077" y="0"/>
                    <a:pt x="59436" y="171545"/>
                    <a:pt x="59436" y="382429"/>
                  </a:cubicBezTo>
                  <a:cubicBezTo>
                    <a:pt x="59436" y="494538"/>
                    <a:pt x="107918" y="595503"/>
                    <a:pt x="185071" y="665607"/>
                  </a:cubicBezTo>
                  <a:cubicBezTo>
                    <a:pt x="74390" y="731615"/>
                    <a:pt x="0" y="852488"/>
                    <a:pt x="0" y="990505"/>
                  </a:cubicBezTo>
                  <a:lnTo>
                    <a:pt x="0" y="2003679"/>
                  </a:lnTo>
                  <a:cubicBezTo>
                    <a:pt x="0" y="2147697"/>
                    <a:pt x="41434" y="2287810"/>
                    <a:pt x="119729" y="2408777"/>
                  </a:cubicBezTo>
                  <a:lnTo>
                    <a:pt x="182880" y="2506313"/>
                  </a:lnTo>
                  <a:lnTo>
                    <a:pt x="182880" y="3824764"/>
                  </a:lnTo>
                  <a:cubicBezTo>
                    <a:pt x="182880" y="3866864"/>
                    <a:pt x="216980" y="3900964"/>
                    <a:pt x="259080" y="3900964"/>
                  </a:cubicBezTo>
                  <a:lnTo>
                    <a:pt x="832199" y="3900964"/>
                  </a:lnTo>
                  <a:cubicBezTo>
                    <a:pt x="874300" y="3900964"/>
                    <a:pt x="908399" y="3866864"/>
                    <a:pt x="908399" y="3824764"/>
                  </a:cubicBezTo>
                  <a:cubicBezTo>
                    <a:pt x="908399" y="3700367"/>
                    <a:pt x="848487" y="3589782"/>
                    <a:pt x="755999" y="3520249"/>
                  </a:cubicBezTo>
                  <a:cubicBezTo>
                    <a:pt x="755999" y="3520154"/>
                    <a:pt x="755999" y="3520059"/>
                    <a:pt x="755999" y="3520059"/>
                  </a:cubicBezTo>
                  <a:lnTo>
                    <a:pt x="755999" y="1504760"/>
                  </a:lnTo>
                  <a:cubicBezTo>
                    <a:pt x="887254" y="1558004"/>
                    <a:pt x="1026224" y="1588008"/>
                    <a:pt x="1170527" y="1594009"/>
                  </a:cubicBezTo>
                  <a:lnTo>
                    <a:pt x="1353217" y="1601629"/>
                  </a:lnTo>
                  <a:cubicBezTo>
                    <a:pt x="1379030" y="1602677"/>
                    <a:pt x="1404271" y="1599629"/>
                    <a:pt x="1428274" y="1592961"/>
                  </a:cubicBezTo>
                  <a:cubicBezTo>
                    <a:pt x="1426655" y="1623536"/>
                    <a:pt x="1425797" y="1654207"/>
                    <a:pt x="1425797" y="1684782"/>
                  </a:cubicBezTo>
                  <a:lnTo>
                    <a:pt x="1425797" y="1953673"/>
                  </a:lnTo>
                  <a:cubicBezTo>
                    <a:pt x="1425797" y="2085404"/>
                    <a:pt x="1453515" y="2214944"/>
                    <a:pt x="1505236" y="2333911"/>
                  </a:cubicBezTo>
                  <a:lnTo>
                    <a:pt x="1421035" y="2794540"/>
                  </a:lnTo>
                  <a:lnTo>
                    <a:pt x="1074515" y="3240500"/>
                  </a:lnTo>
                  <a:cubicBezTo>
                    <a:pt x="1074515" y="3240500"/>
                    <a:pt x="1074515" y="3240596"/>
                    <a:pt x="1074420" y="3240596"/>
                  </a:cubicBezTo>
                  <a:cubicBezTo>
                    <a:pt x="1073087" y="3242310"/>
                    <a:pt x="1071753" y="3244215"/>
                    <a:pt x="1070610" y="3246120"/>
                  </a:cubicBezTo>
                  <a:cubicBezTo>
                    <a:pt x="1070324" y="3246501"/>
                    <a:pt x="1070134" y="3246787"/>
                    <a:pt x="1069848" y="3247168"/>
                  </a:cubicBezTo>
                  <a:cubicBezTo>
                    <a:pt x="1069848" y="3247168"/>
                    <a:pt x="1069848" y="3247168"/>
                    <a:pt x="1069753" y="3247263"/>
                  </a:cubicBezTo>
                  <a:lnTo>
                    <a:pt x="934307" y="3466624"/>
                  </a:lnTo>
                  <a:cubicBezTo>
                    <a:pt x="918782" y="3491770"/>
                    <a:pt x="914019" y="3521583"/>
                    <a:pt x="920782" y="3550349"/>
                  </a:cubicBezTo>
                  <a:cubicBezTo>
                    <a:pt x="927640" y="3579114"/>
                    <a:pt x="945261" y="3603498"/>
                    <a:pt x="970407" y="3619119"/>
                  </a:cubicBezTo>
                  <a:lnTo>
                    <a:pt x="1408843" y="3889724"/>
                  </a:lnTo>
                  <a:cubicBezTo>
                    <a:pt x="1421321" y="3897440"/>
                    <a:pt x="1435132" y="3901059"/>
                    <a:pt x="1448753" y="3901059"/>
                  </a:cubicBezTo>
                  <a:cubicBezTo>
                    <a:pt x="1474280" y="3901059"/>
                    <a:pt x="1499235" y="3888200"/>
                    <a:pt x="1513618" y="3864864"/>
                  </a:cubicBezTo>
                  <a:cubicBezTo>
                    <a:pt x="1582484" y="3753326"/>
                    <a:pt x="1584389" y="3619119"/>
                    <a:pt x="1530763" y="3509201"/>
                  </a:cubicBezTo>
                  <a:lnTo>
                    <a:pt x="1680686" y="3340322"/>
                  </a:lnTo>
                  <a:lnTo>
                    <a:pt x="1657445" y="3522821"/>
                  </a:lnTo>
                  <a:cubicBezTo>
                    <a:pt x="1657445" y="3523107"/>
                    <a:pt x="1657445" y="3523393"/>
                    <a:pt x="1657350" y="3523679"/>
                  </a:cubicBezTo>
                  <a:cubicBezTo>
                    <a:pt x="1657160" y="3525203"/>
                    <a:pt x="1657160" y="3526727"/>
                    <a:pt x="1657064" y="3528251"/>
                  </a:cubicBezTo>
                  <a:cubicBezTo>
                    <a:pt x="1656969" y="3529394"/>
                    <a:pt x="1656874" y="3530537"/>
                    <a:pt x="1656874" y="3531775"/>
                  </a:cubicBezTo>
                  <a:cubicBezTo>
                    <a:pt x="1656874" y="3531965"/>
                    <a:pt x="1656874" y="3532251"/>
                    <a:pt x="1656874" y="3532537"/>
                  </a:cubicBezTo>
                  <a:lnTo>
                    <a:pt x="1656874" y="3824954"/>
                  </a:lnTo>
                  <a:cubicBezTo>
                    <a:pt x="1656874" y="3867055"/>
                    <a:pt x="1690973" y="3901154"/>
                    <a:pt x="1733074" y="3901154"/>
                  </a:cubicBezTo>
                  <a:lnTo>
                    <a:pt x="2282857" y="3901154"/>
                  </a:lnTo>
                  <a:cubicBezTo>
                    <a:pt x="2324957" y="3901154"/>
                    <a:pt x="2359057" y="3867055"/>
                    <a:pt x="2359057" y="3824954"/>
                  </a:cubicBezTo>
                  <a:cubicBezTo>
                    <a:pt x="2359057" y="3705701"/>
                    <a:pt x="2302097" y="3599498"/>
                    <a:pt x="2213991" y="3532156"/>
                  </a:cubicBezTo>
                  <a:lnTo>
                    <a:pt x="2331149" y="2820448"/>
                  </a:lnTo>
                  <a:cubicBezTo>
                    <a:pt x="2354485" y="2678525"/>
                    <a:pt x="2343912" y="2530983"/>
                    <a:pt x="2300383" y="2393823"/>
                  </a:cubicBezTo>
                  <a:lnTo>
                    <a:pt x="2157032" y="1941862"/>
                  </a:lnTo>
                  <a:lnTo>
                    <a:pt x="2157032" y="1652683"/>
                  </a:lnTo>
                  <a:cubicBezTo>
                    <a:pt x="2330387" y="1745171"/>
                    <a:pt x="2524030" y="1793462"/>
                    <a:pt x="2724150" y="1793462"/>
                  </a:cubicBezTo>
                  <a:lnTo>
                    <a:pt x="2901791" y="1793462"/>
                  </a:lnTo>
                  <a:cubicBezTo>
                    <a:pt x="2931224" y="1793462"/>
                    <a:pt x="2959799" y="1788128"/>
                    <a:pt x="2986373" y="1777937"/>
                  </a:cubicBezTo>
                  <a:lnTo>
                    <a:pt x="2986373" y="3519297"/>
                  </a:lnTo>
                  <a:cubicBezTo>
                    <a:pt x="2986373" y="3561398"/>
                    <a:pt x="3020473" y="3595497"/>
                    <a:pt x="3062573" y="3595497"/>
                  </a:cubicBezTo>
                  <a:cubicBezTo>
                    <a:pt x="3104674" y="3595497"/>
                    <a:pt x="3138773" y="3561398"/>
                    <a:pt x="3138773" y="3519297"/>
                  </a:cubicBezTo>
                  <a:lnTo>
                    <a:pt x="3138773" y="1231106"/>
                  </a:lnTo>
                  <a:cubicBezTo>
                    <a:pt x="3139059" y="1189006"/>
                    <a:pt x="3104864" y="1154906"/>
                    <a:pt x="3062859" y="1154906"/>
                  </a:cubicBezTo>
                  <a:close/>
                  <a:moveTo>
                    <a:pt x="441960" y="152400"/>
                  </a:moveTo>
                  <a:cubicBezTo>
                    <a:pt x="568833" y="152400"/>
                    <a:pt x="671989" y="255556"/>
                    <a:pt x="671989" y="382429"/>
                  </a:cubicBezTo>
                  <a:cubicBezTo>
                    <a:pt x="671989" y="509302"/>
                    <a:pt x="568833" y="612458"/>
                    <a:pt x="441960" y="612458"/>
                  </a:cubicBezTo>
                  <a:cubicBezTo>
                    <a:pt x="315087" y="612458"/>
                    <a:pt x="211836" y="509302"/>
                    <a:pt x="211836" y="382429"/>
                  </a:cubicBezTo>
                  <a:cubicBezTo>
                    <a:pt x="211836" y="255556"/>
                    <a:pt x="315087" y="152400"/>
                    <a:pt x="441960" y="152400"/>
                  </a:cubicBezTo>
                  <a:close/>
                  <a:moveTo>
                    <a:pt x="335280" y="3748659"/>
                  </a:moveTo>
                  <a:lnTo>
                    <a:pt x="335280" y="3596259"/>
                  </a:lnTo>
                  <a:lnTo>
                    <a:pt x="527399" y="3596259"/>
                  </a:lnTo>
                  <a:cubicBezTo>
                    <a:pt x="626745" y="3596259"/>
                    <a:pt x="711422" y="3659981"/>
                    <a:pt x="742950" y="3748659"/>
                  </a:cubicBezTo>
                  <a:lnTo>
                    <a:pt x="335280" y="3748659"/>
                  </a:lnTo>
                  <a:close/>
                  <a:moveTo>
                    <a:pt x="335280" y="3443954"/>
                  </a:moveTo>
                  <a:lnTo>
                    <a:pt x="335280" y="2483834"/>
                  </a:lnTo>
                  <a:cubicBezTo>
                    <a:pt x="335280" y="2469166"/>
                    <a:pt x="330994" y="2454783"/>
                    <a:pt x="323088" y="2442401"/>
                  </a:cubicBezTo>
                  <a:lnTo>
                    <a:pt x="247650" y="2326005"/>
                  </a:lnTo>
                  <a:cubicBezTo>
                    <a:pt x="185356" y="2229803"/>
                    <a:pt x="152400" y="2118360"/>
                    <a:pt x="152400" y="2003679"/>
                  </a:cubicBezTo>
                  <a:lnTo>
                    <a:pt x="152400" y="1950530"/>
                  </a:lnTo>
                  <a:lnTo>
                    <a:pt x="603599" y="1950530"/>
                  </a:lnTo>
                  <a:lnTo>
                    <a:pt x="603599" y="3443859"/>
                  </a:lnTo>
                  <a:lnTo>
                    <a:pt x="335280" y="3443859"/>
                  </a:lnTo>
                  <a:close/>
                  <a:moveTo>
                    <a:pt x="1359599" y="1449419"/>
                  </a:moveTo>
                  <a:lnTo>
                    <a:pt x="1176909" y="1441799"/>
                  </a:lnTo>
                  <a:cubicBezTo>
                    <a:pt x="1013651" y="1435037"/>
                    <a:pt x="858298" y="1393412"/>
                    <a:pt x="715328" y="1318070"/>
                  </a:cubicBezTo>
                  <a:cubicBezTo>
                    <a:pt x="714851" y="1317784"/>
                    <a:pt x="714280" y="1317593"/>
                    <a:pt x="713804" y="1317403"/>
                  </a:cubicBezTo>
                  <a:cubicBezTo>
                    <a:pt x="662940" y="1290542"/>
                    <a:pt x="613791" y="1259300"/>
                    <a:pt x="567690" y="1224534"/>
                  </a:cubicBezTo>
                  <a:cubicBezTo>
                    <a:pt x="534162" y="1199198"/>
                    <a:pt x="486347" y="1205865"/>
                    <a:pt x="461010" y="1239393"/>
                  </a:cubicBezTo>
                  <a:cubicBezTo>
                    <a:pt x="435674" y="1272921"/>
                    <a:pt x="442341" y="1320737"/>
                    <a:pt x="475964" y="1346073"/>
                  </a:cubicBezTo>
                  <a:cubicBezTo>
                    <a:pt x="516636" y="1376839"/>
                    <a:pt x="559499" y="1405128"/>
                    <a:pt x="603695" y="1430655"/>
                  </a:cubicBezTo>
                  <a:lnTo>
                    <a:pt x="603695" y="1798225"/>
                  </a:lnTo>
                  <a:lnTo>
                    <a:pt x="152400" y="1798225"/>
                  </a:lnTo>
                  <a:lnTo>
                    <a:pt x="152400" y="990600"/>
                  </a:lnTo>
                  <a:cubicBezTo>
                    <a:pt x="152400" y="866204"/>
                    <a:pt x="253556" y="765048"/>
                    <a:pt x="377952" y="765048"/>
                  </a:cubicBezTo>
                  <a:cubicBezTo>
                    <a:pt x="464344" y="765048"/>
                    <a:pt x="544259" y="815435"/>
                    <a:pt x="581597" y="893445"/>
                  </a:cubicBezTo>
                  <a:cubicBezTo>
                    <a:pt x="659987" y="1057370"/>
                    <a:pt x="799910" y="1179195"/>
                    <a:pt x="965359" y="1227487"/>
                  </a:cubicBezTo>
                  <a:cubicBezTo>
                    <a:pt x="1036130" y="1248156"/>
                    <a:pt x="1109853" y="1260253"/>
                    <a:pt x="1184339" y="1263301"/>
                  </a:cubicBezTo>
                  <a:lnTo>
                    <a:pt x="1362742" y="1270730"/>
                  </a:lnTo>
                  <a:cubicBezTo>
                    <a:pt x="1412748" y="1272826"/>
                    <a:pt x="1453039" y="1313212"/>
                    <a:pt x="1452658" y="1360742"/>
                  </a:cubicBezTo>
                  <a:cubicBezTo>
                    <a:pt x="1452467" y="1385221"/>
                    <a:pt x="1442657" y="1407986"/>
                    <a:pt x="1424940" y="1424845"/>
                  </a:cubicBezTo>
                  <a:cubicBezTo>
                    <a:pt x="1407224" y="1441704"/>
                    <a:pt x="1383983" y="1450372"/>
                    <a:pt x="1359599" y="1449419"/>
                  </a:cubicBezTo>
                  <a:close/>
                  <a:moveTo>
                    <a:pt x="2146745" y="304800"/>
                  </a:moveTo>
                  <a:cubicBezTo>
                    <a:pt x="2266760" y="304800"/>
                    <a:pt x="2364391" y="402431"/>
                    <a:pt x="2364391" y="522446"/>
                  </a:cubicBezTo>
                  <a:cubicBezTo>
                    <a:pt x="2364391" y="642461"/>
                    <a:pt x="2266760" y="740093"/>
                    <a:pt x="2146745" y="740093"/>
                  </a:cubicBezTo>
                  <a:cubicBezTo>
                    <a:pt x="2026730" y="740093"/>
                    <a:pt x="1929098" y="642461"/>
                    <a:pt x="1929098" y="522446"/>
                  </a:cubicBezTo>
                  <a:cubicBezTo>
                    <a:pt x="1929098" y="402431"/>
                    <a:pt x="2026730" y="304800"/>
                    <a:pt x="2146745" y="304800"/>
                  </a:cubicBezTo>
                  <a:close/>
                  <a:moveTo>
                    <a:pt x="1412462" y="3712750"/>
                  </a:moveTo>
                  <a:lnTo>
                    <a:pt x="1086041" y="3511296"/>
                  </a:lnTo>
                  <a:lnTo>
                    <a:pt x="1159574" y="3392138"/>
                  </a:lnTo>
                  <a:lnTo>
                    <a:pt x="1313783" y="3487293"/>
                  </a:lnTo>
                  <a:cubicBezTo>
                    <a:pt x="1392460" y="3535871"/>
                    <a:pt x="1429131" y="3627025"/>
                    <a:pt x="1412462" y="3712750"/>
                  </a:cubicBezTo>
                  <a:close/>
                  <a:moveTo>
                    <a:pt x="1438370" y="3384233"/>
                  </a:moveTo>
                  <a:lnTo>
                    <a:pt x="1247204" y="3266885"/>
                  </a:lnTo>
                  <a:lnTo>
                    <a:pt x="1552956" y="2873312"/>
                  </a:lnTo>
                  <a:cubicBezTo>
                    <a:pt x="1560481" y="2863596"/>
                    <a:pt x="1565529" y="2852261"/>
                    <a:pt x="1567720" y="2840260"/>
                  </a:cubicBezTo>
                  <a:lnTo>
                    <a:pt x="1623632" y="2534603"/>
                  </a:lnTo>
                  <a:cubicBezTo>
                    <a:pt x="1654874" y="2575370"/>
                    <a:pt x="1689545" y="2613755"/>
                    <a:pt x="1727359" y="2649284"/>
                  </a:cubicBezTo>
                  <a:lnTo>
                    <a:pt x="1764792" y="2684336"/>
                  </a:lnTo>
                  <a:lnTo>
                    <a:pt x="1715262" y="3072479"/>
                  </a:lnTo>
                  <a:lnTo>
                    <a:pt x="1438370" y="3384233"/>
                  </a:lnTo>
                  <a:close/>
                  <a:moveTo>
                    <a:pt x="1809560" y="3748659"/>
                  </a:moveTo>
                  <a:lnTo>
                    <a:pt x="1809560" y="3608641"/>
                  </a:lnTo>
                  <a:lnTo>
                    <a:pt x="1990820" y="3608641"/>
                  </a:lnTo>
                  <a:cubicBezTo>
                    <a:pt x="2083213" y="3608641"/>
                    <a:pt x="2162270" y="3666935"/>
                    <a:pt x="2193131" y="3748659"/>
                  </a:cubicBezTo>
                  <a:lnTo>
                    <a:pt x="1809560" y="3748659"/>
                  </a:lnTo>
                  <a:close/>
                  <a:moveTo>
                    <a:pt x="2181130" y="2795683"/>
                  </a:moveTo>
                  <a:lnTo>
                    <a:pt x="2072354" y="3456337"/>
                  </a:lnTo>
                  <a:lnTo>
                    <a:pt x="1819942" y="3456337"/>
                  </a:lnTo>
                  <a:lnTo>
                    <a:pt x="1863376" y="3115628"/>
                  </a:lnTo>
                  <a:cubicBezTo>
                    <a:pt x="1863376" y="3115532"/>
                    <a:pt x="1863376" y="3115437"/>
                    <a:pt x="1863376" y="3115342"/>
                  </a:cubicBezTo>
                  <a:lnTo>
                    <a:pt x="1920812" y="2665000"/>
                  </a:lnTo>
                  <a:cubicBezTo>
                    <a:pt x="1923860" y="2640711"/>
                    <a:pt x="1915192" y="2616518"/>
                    <a:pt x="1897285" y="2599754"/>
                  </a:cubicBezTo>
                  <a:lnTo>
                    <a:pt x="1831467" y="2538032"/>
                  </a:lnTo>
                  <a:cubicBezTo>
                    <a:pt x="1689164" y="2404682"/>
                    <a:pt x="1600581" y="2222659"/>
                    <a:pt x="1581912" y="2029778"/>
                  </a:cubicBezTo>
                  <a:lnTo>
                    <a:pt x="2025301" y="2029778"/>
                  </a:lnTo>
                  <a:lnTo>
                    <a:pt x="2155412" y="2439829"/>
                  </a:lnTo>
                  <a:cubicBezTo>
                    <a:pt x="2191703" y="2554224"/>
                    <a:pt x="2200561" y="2677287"/>
                    <a:pt x="2181130" y="2795683"/>
                  </a:cubicBezTo>
                  <a:close/>
                  <a:moveTo>
                    <a:pt x="2962942" y="1615250"/>
                  </a:moveTo>
                  <a:cubicBezTo>
                    <a:pt x="2946845" y="1631918"/>
                    <a:pt x="2925223" y="1641158"/>
                    <a:pt x="2902077" y="1641158"/>
                  </a:cubicBezTo>
                  <a:lnTo>
                    <a:pt x="2724436" y="1641158"/>
                  </a:lnTo>
                  <a:cubicBezTo>
                    <a:pt x="2508504" y="1641158"/>
                    <a:pt x="2301431" y="1576864"/>
                    <a:pt x="2125599" y="1455134"/>
                  </a:cubicBezTo>
                  <a:cubicBezTo>
                    <a:pt x="2125313" y="1454944"/>
                    <a:pt x="2125028" y="1454849"/>
                    <a:pt x="2124742" y="1454563"/>
                  </a:cubicBezTo>
                  <a:cubicBezTo>
                    <a:pt x="2072640" y="1418463"/>
                    <a:pt x="2023301" y="1377220"/>
                    <a:pt x="1977962" y="1331881"/>
                  </a:cubicBezTo>
                  <a:cubicBezTo>
                    <a:pt x="1948243" y="1302163"/>
                    <a:pt x="1899952" y="1302163"/>
                    <a:pt x="1870234" y="1331881"/>
                  </a:cubicBezTo>
                  <a:cubicBezTo>
                    <a:pt x="1840421" y="1361694"/>
                    <a:pt x="1840421" y="1409891"/>
                    <a:pt x="1870234" y="1439609"/>
                  </a:cubicBezTo>
                  <a:cubicBezTo>
                    <a:pt x="1912334" y="1481709"/>
                    <a:pt x="1957578" y="1520666"/>
                    <a:pt x="2005013" y="1556004"/>
                  </a:cubicBezTo>
                  <a:lnTo>
                    <a:pt x="2005013" y="1557052"/>
                  </a:lnTo>
                  <a:lnTo>
                    <a:pt x="2005013" y="1877378"/>
                  </a:lnTo>
                  <a:lnTo>
                    <a:pt x="1578293" y="1877378"/>
                  </a:lnTo>
                  <a:lnTo>
                    <a:pt x="1578293" y="1684687"/>
                  </a:lnTo>
                  <a:cubicBezTo>
                    <a:pt x="1578293" y="1436942"/>
                    <a:pt x="1636014" y="1188625"/>
                    <a:pt x="1745171" y="966311"/>
                  </a:cubicBezTo>
                  <a:cubicBezTo>
                    <a:pt x="1782128" y="890969"/>
                    <a:pt x="1863185" y="845534"/>
                    <a:pt x="1946815" y="853250"/>
                  </a:cubicBezTo>
                  <a:cubicBezTo>
                    <a:pt x="2034350" y="861251"/>
                    <a:pt x="2106740" y="924497"/>
                    <a:pt x="2126837" y="1010507"/>
                  </a:cubicBezTo>
                  <a:cubicBezTo>
                    <a:pt x="2185035" y="1259777"/>
                    <a:pt x="2390013" y="1443514"/>
                    <a:pt x="2636806" y="1467612"/>
                  </a:cubicBezTo>
                  <a:cubicBezTo>
                    <a:pt x="2665666" y="1470470"/>
                    <a:pt x="2695194" y="1471898"/>
                    <a:pt x="2724436" y="1471898"/>
                  </a:cubicBezTo>
                  <a:lnTo>
                    <a:pt x="2898172" y="1471898"/>
                  </a:lnTo>
                  <a:cubicBezTo>
                    <a:pt x="2945321" y="1471898"/>
                    <a:pt x="2985040" y="1508474"/>
                    <a:pt x="2986564" y="1553337"/>
                  </a:cubicBezTo>
                  <a:cubicBezTo>
                    <a:pt x="2987421" y="1576578"/>
                    <a:pt x="2979039" y="1598581"/>
                    <a:pt x="2962942" y="161525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77B20150-268C-4FB7-BBDE-CE47FAC13294}"/>
                </a:ext>
              </a:extLst>
            </p:cNvPr>
            <p:cNvSpPr/>
            <p:nvPr/>
          </p:nvSpPr>
          <p:spPr bwMode="gray">
            <a:xfrm>
              <a:off x="7510239" y="5225033"/>
              <a:ext cx="152400" cy="152781"/>
            </a:xfrm>
            <a:custGeom>
              <a:avLst/>
              <a:gdLst>
                <a:gd name="connsiteX0" fmla="*/ 76200 w 152400"/>
                <a:gd name="connsiteY0" fmla="*/ 0 h 152781"/>
                <a:gd name="connsiteX1" fmla="*/ 0 w 152400"/>
                <a:gd name="connsiteY1" fmla="*/ 76200 h 152781"/>
                <a:gd name="connsiteX2" fmla="*/ 0 w 152400"/>
                <a:gd name="connsiteY2" fmla="*/ 76962 h 152781"/>
                <a:gd name="connsiteX3" fmla="*/ 76200 w 152400"/>
                <a:gd name="connsiteY3" fmla="*/ 152781 h 152781"/>
                <a:gd name="connsiteX4" fmla="*/ 152400 w 152400"/>
                <a:gd name="connsiteY4" fmla="*/ 76200 h 152781"/>
                <a:gd name="connsiteX5" fmla="*/ 76200 w 152400"/>
                <a:gd name="connsiteY5" fmla="*/ 0 h 15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781">
                  <a:moveTo>
                    <a:pt x="76200" y="0"/>
                  </a:moveTo>
                  <a:cubicBezTo>
                    <a:pt x="34100" y="0"/>
                    <a:pt x="0" y="34100"/>
                    <a:pt x="0" y="76200"/>
                  </a:cubicBezTo>
                  <a:lnTo>
                    <a:pt x="0" y="76962"/>
                  </a:lnTo>
                  <a:cubicBezTo>
                    <a:pt x="0" y="119063"/>
                    <a:pt x="34100" y="152781"/>
                    <a:pt x="76200" y="152781"/>
                  </a:cubicBezTo>
                  <a:cubicBezTo>
                    <a:pt x="118301" y="152781"/>
                    <a:pt x="152400" y="118301"/>
                    <a:pt x="152400" y="76200"/>
                  </a:cubicBezTo>
                  <a:cubicBezTo>
                    <a:pt x="152400" y="34100"/>
                    <a:pt x="118205" y="0"/>
                    <a:pt x="76200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sp>
        <p:nvSpPr>
          <p:cNvPr id="117" name="Textfeld 116">
            <a:extLst>
              <a:ext uri="{FF2B5EF4-FFF2-40B4-BE49-F238E27FC236}">
                <a16:creationId xmlns:a16="http://schemas.microsoft.com/office/drawing/2014/main" id="{EA99FDDC-41B5-4760-82F3-B3619C1A30B8}"/>
              </a:ext>
            </a:extLst>
          </p:cNvPr>
          <p:cNvSpPr txBox="1"/>
          <p:nvPr/>
        </p:nvSpPr>
        <p:spPr>
          <a:xfrm>
            <a:off x="1266738" y="5814671"/>
            <a:ext cx="6610524" cy="67111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de-DE" b="1" dirty="0" err="1"/>
              <a:t>Everyone</a:t>
            </a:r>
            <a:r>
              <a:rPr lang="de-DE" b="1" dirty="0"/>
              <a:t>, </a:t>
            </a:r>
            <a:r>
              <a:rPr lang="de-DE" b="1" dirty="0" err="1"/>
              <a:t>who</a:t>
            </a:r>
            <a:r>
              <a:rPr lang="de-DE" b="1" dirty="0"/>
              <a:t> </a:t>
            </a:r>
            <a:r>
              <a:rPr lang="de-DE" b="1" dirty="0" err="1"/>
              <a:t>booked</a:t>
            </a:r>
            <a:r>
              <a:rPr lang="de-DE" b="1" dirty="0"/>
              <a:t> a </a:t>
            </a:r>
            <a:r>
              <a:rPr lang="de-DE" b="1" dirty="0" err="1"/>
              <a:t>flight</a:t>
            </a:r>
            <a:r>
              <a:rPr lang="de-DE" b="1" dirty="0"/>
              <a:t>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F9EF81-3A76-46B2-9A3A-85CC4802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8000" y="6299383"/>
            <a:ext cx="1080141" cy="360000"/>
          </a:xfrm>
        </p:spPr>
        <p:txBody>
          <a:bodyPr/>
          <a:lstStyle/>
          <a:p>
            <a:fld id="{CFE06BA3-6D67-4F5A-AA4A-22F96BAD1A49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ABB76C-07B1-4B3D-8C6F-0E57AA25B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1191" y="6305790"/>
            <a:ext cx="3240422" cy="360000"/>
          </a:xfrm>
        </p:spPr>
        <p:txBody>
          <a:bodyPr/>
          <a:lstStyle/>
          <a:p>
            <a:r>
              <a:rPr lang="de-DE" noProof="0" dirty="0" err="1"/>
              <a:t>Nimra</a:t>
            </a:r>
            <a:r>
              <a:rPr lang="de-DE" noProof="0" dirty="0"/>
              <a:t> Ayub, Sofia </a:t>
            </a:r>
            <a:r>
              <a:rPr lang="de-DE" noProof="0" dirty="0" err="1"/>
              <a:t>Steinleitner</a:t>
            </a:r>
            <a:r>
              <a:rPr lang="de-DE" noProof="0" dirty="0"/>
              <a:t>, Ton Thanh Huyen Ha</a:t>
            </a:r>
          </a:p>
        </p:txBody>
      </p:sp>
    </p:spTree>
    <p:extLst>
      <p:ext uri="{BB962C8B-B14F-4D97-AF65-F5344CB8AC3E}">
        <p14:creationId xmlns:p14="http://schemas.microsoft.com/office/powerpoint/2010/main" val="14246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5">
            <a:extLst>
              <a:ext uri="{FF2B5EF4-FFF2-40B4-BE49-F238E27FC236}">
                <a16:creationId xmlns:a16="http://schemas.microsoft.com/office/drawing/2014/main" id="{490C7EC0-1EBC-479A-B550-171B43971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7" r="19250" b="1"/>
          <a:stretch/>
        </p:blipFill>
        <p:spPr>
          <a:xfrm>
            <a:off x="20" y="0"/>
            <a:ext cx="9143980" cy="685799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B8C0EB-A4F5-42FE-B856-0F972AB8D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508" y="2357306"/>
            <a:ext cx="7560984" cy="1071694"/>
          </a:xfrm>
        </p:spPr>
        <p:txBody>
          <a:bodyPr anchor="b">
            <a:normAutofit/>
          </a:bodyPr>
          <a:lstStyle/>
          <a:p>
            <a:pPr algn="ctr"/>
            <a:r>
              <a:rPr lang="de-DE" sz="4400" dirty="0" err="1"/>
              <a:t>Thank</a:t>
            </a:r>
            <a:r>
              <a:rPr lang="de-DE" sz="4400" dirty="0"/>
              <a:t> </a:t>
            </a:r>
            <a:r>
              <a:rPr lang="de-DE" sz="4400" dirty="0" err="1"/>
              <a:t>you</a:t>
            </a:r>
            <a:r>
              <a:rPr lang="de-DE" sz="4400" dirty="0"/>
              <a:t> </a:t>
            </a:r>
            <a:r>
              <a:rPr lang="de-DE" sz="4400" dirty="0" err="1"/>
              <a:t>for</a:t>
            </a:r>
            <a:r>
              <a:rPr lang="de-DE" sz="4400" dirty="0"/>
              <a:t> </a:t>
            </a:r>
            <a:r>
              <a:rPr lang="de-DE" sz="4400" dirty="0" err="1"/>
              <a:t>your</a:t>
            </a:r>
            <a:r>
              <a:rPr lang="de-DE" sz="4400" dirty="0"/>
              <a:t> </a:t>
            </a:r>
            <a:r>
              <a:rPr lang="de-DE" sz="4400" dirty="0" err="1"/>
              <a:t>attention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217913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5BA59F93-4921-4E18-BF20-6776439951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556" r="5556"/>
          <a:stretch>
            <a:fillRect/>
          </a:stretch>
        </p:blipFill>
        <p:spPr bwMode="gray"/>
      </p:pic>
      <p:sp>
        <p:nvSpPr>
          <p:cNvPr id="6" name="Layer"/>
          <p:cNvSpPr>
            <a:spLocks noChangeAspect="1"/>
          </p:cNvSpPr>
          <p:nvPr/>
        </p:nvSpPr>
        <p:spPr bwMode="gray"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4" tIns="27004" rIns="27004" bIns="27004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en-US" sz="1350" dirty="0"/>
          </a:p>
        </p:txBody>
      </p:sp>
      <p:sp>
        <p:nvSpPr>
          <p:cNvPr id="2" name="Titel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AC7B872-CF27-5B44-BDF4-41D7BB828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5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DE342-BCDA-4F72-BC27-EBDBC04534D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cap="all" dirty="0"/>
              <a:t>Problem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3F35017-50DC-40A9-B3E0-A96317345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 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068FF3F-3291-4F54-A0E1-0AC11FAE7763}"/>
              </a:ext>
            </a:extLst>
          </p:cNvPr>
          <p:cNvCxnSpPr>
            <a:cxnSpLocks/>
          </p:cNvCxnSpPr>
          <p:nvPr/>
        </p:nvCxnSpPr>
        <p:spPr bwMode="gray">
          <a:xfrm flipV="1">
            <a:off x="1686370" y="3300733"/>
            <a:ext cx="0" cy="3557267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642DF95-5993-4B14-AD1D-2E20ABA41FBE}"/>
              </a:ext>
            </a:extLst>
          </p:cNvPr>
          <p:cNvCxnSpPr>
            <a:cxnSpLocks/>
          </p:cNvCxnSpPr>
          <p:nvPr/>
        </p:nvCxnSpPr>
        <p:spPr bwMode="gray">
          <a:xfrm flipV="1">
            <a:off x="4572000" y="3300733"/>
            <a:ext cx="0" cy="3557267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4787AB3-A3E8-420A-9163-84A2865BA34A}"/>
              </a:ext>
            </a:extLst>
          </p:cNvPr>
          <p:cNvCxnSpPr>
            <a:cxnSpLocks/>
          </p:cNvCxnSpPr>
          <p:nvPr/>
        </p:nvCxnSpPr>
        <p:spPr bwMode="gray">
          <a:xfrm flipV="1">
            <a:off x="7457021" y="3300733"/>
            <a:ext cx="0" cy="3557267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E7A8E8-D8DD-42E7-9BEE-FB8CBCC80F4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218126" y="2236486"/>
            <a:ext cx="936490" cy="826062"/>
            <a:chOff x="4142581" y="1709737"/>
            <a:chExt cx="3901535" cy="3441477"/>
          </a:xfrm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BA614EB0-900A-40E6-A1B4-E34C94BB5570}"/>
                </a:ext>
              </a:extLst>
            </p:cNvPr>
            <p:cNvSpPr/>
            <p:nvPr/>
          </p:nvSpPr>
          <p:spPr bwMode="gray">
            <a:xfrm>
              <a:off x="6135210" y="2153506"/>
              <a:ext cx="1832705" cy="2118550"/>
            </a:xfrm>
            <a:custGeom>
              <a:avLst/>
              <a:gdLst>
                <a:gd name="connsiteX0" fmla="*/ 1719929 w 1832705"/>
                <a:gd name="connsiteY0" fmla="*/ 2118551 h 2118550"/>
                <a:gd name="connsiteX1" fmla="*/ 112681 w 1832705"/>
                <a:gd name="connsiteY1" fmla="*/ 2118551 h 2118550"/>
                <a:gd name="connsiteX2" fmla="*/ 0 w 1832705"/>
                <a:gd name="connsiteY2" fmla="*/ 2005870 h 2118550"/>
                <a:gd name="connsiteX3" fmla="*/ 0 w 1832705"/>
                <a:gd name="connsiteY3" fmla="*/ 112681 h 2118550"/>
                <a:gd name="connsiteX4" fmla="*/ 112776 w 1832705"/>
                <a:gd name="connsiteY4" fmla="*/ 0 h 2118550"/>
                <a:gd name="connsiteX5" fmla="*/ 1719929 w 1832705"/>
                <a:gd name="connsiteY5" fmla="*/ 0 h 2118550"/>
                <a:gd name="connsiteX6" fmla="*/ 1832705 w 1832705"/>
                <a:gd name="connsiteY6" fmla="*/ 112681 h 2118550"/>
                <a:gd name="connsiteX7" fmla="*/ 1832705 w 1832705"/>
                <a:gd name="connsiteY7" fmla="*/ 2005870 h 2118550"/>
                <a:gd name="connsiteX8" fmla="*/ 1719929 w 1832705"/>
                <a:gd name="connsiteY8" fmla="*/ 2118551 h 2118550"/>
                <a:gd name="connsiteX9" fmla="*/ 1719929 w 1832705"/>
                <a:gd name="connsiteY9" fmla="*/ 2118551 h 211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2705" h="2118550">
                  <a:moveTo>
                    <a:pt x="1719929" y="2118551"/>
                  </a:moveTo>
                  <a:lnTo>
                    <a:pt x="112681" y="2118551"/>
                  </a:lnTo>
                  <a:cubicBezTo>
                    <a:pt x="50483" y="2118551"/>
                    <a:pt x="0" y="2068068"/>
                    <a:pt x="0" y="2005870"/>
                  </a:cubicBezTo>
                  <a:lnTo>
                    <a:pt x="0" y="112681"/>
                  </a:lnTo>
                  <a:cubicBezTo>
                    <a:pt x="0" y="50387"/>
                    <a:pt x="50483" y="0"/>
                    <a:pt x="112776" y="0"/>
                  </a:cubicBezTo>
                  <a:lnTo>
                    <a:pt x="1719929" y="0"/>
                  </a:lnTo>
                  <a:cubicBezTo>
                    <a:pt x="1782127" y="0"/>
                    <a:pt x="1832705" y="50482"/>
                    <a:pt x="1832705" y="112681"/>
                  </a:cubicBezTo>
                  <a:lnTo>
                    <a:pt x="1832705" y="2005870"/>
                  </a:lnTo>
                  <a:cubicBezTo>
                    <a:pt x="1832610" y="2068068"/>
                    <a:pt x="1782127" y="2118551"/>
                    <a:pt x="1719929" y="2118551"/>
                  </a:cubicBezTo>
                  <a:lnTo>
                    <a:pt x="1719929" y="211855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C703083-146F-4F0A-A5AA-D450BC87050F}"/>
                </a:ext>
              </a:extLst>
            </p:cNvPr>
            <p:cNvSpPr/>
            <p:nvPr/>
          </p:nvSpPr>
          <p:spPr bwMode="gray">
            <a:xfrm>
              <a:off x="4556632" y="2764249"/>
              <a:ext cx="1762791" cy="2310764"/>
            </a:xfrm>
            <a:custGeom>
              <a:avLst/>
              <a:gdLst>
                <a:gd name="connsiteX0" fmla="*/ 1762792 w 1762791"/>
                <a:gd name="connsiteY0" fmla="*/ 0 h 2310764"/>
                <a:gd name="connsiteX1" fmla="*/ 593407 w 1762791"/>
                <a:gd name="connsiteY1" fmla="*/ 0 h 2310764"/>
                <a:gd name="connsiteX2" fmla="*/ 593217 w 1762791"/>
                <a:gd name="connsiteY2" fmla="*/ 476 h 2310764"/>
                <a:gd name="connsiteX3" fmla="*/ 0 w 1762791"/>
                <a:gd name="connsiteY3" fmla="*/ 593407 h 2310764"/>
                <a:gd name="connsiteX4" fmla="*/ 0 w 1762791"/>
                <a:gd name="connsiteY4" fmla="*/ 1160907 h 2310764"/>
                <a:gd name="connsiteX5" fmla="*/ 267176 w 1762791"/>
                <a:gd name="connsiteY5" fmla="*/ 1419987 h 2310764"/>
                <a:gd name="connsiteX6" fmla="*/ 305943 w 1762791"/>
                <a:gd name="connsiteY6" fmla="*/ 1419987 h 2310764"/>
                <a:gd name="connsiteX7" fmla="*/ 305943 w 1762791"/>
                <a:gd name="connsiteY7" fmla="*/ 2310765 h 2310764"/>
                <a:gd name="connsiteX8" fmla="*/ 589883 w 1762791"/>
                <a:gd name="connsiteY8" fmla="*/ 2310765 h 2310764"/>
                <a:gd name="connsiteX9" fmla="*/ 589883 w 1762791"/>
                <a:gd name="connsiteY9" fmla="*/ 319754 h 2310764"/>
                <a:gd name="connsiteX10" fmla="*/ 1443038 w 1762791"/>
                <a:gd name="connsiteY10" fmla="*/ 319754 h 2310764"/>
                <a:gd name="connsiteX11" fmla="*/ 1762792 w 1762791"/>
                <a:gd name="connsiteY11" fmla="*/ 0 h 2310764"/>
                <a:gd name="connsiteX12" fmla="*/ 1762792 w 1762791"/>
                <a:gd name="connsiteY12" fmla="*/ 0 h 2310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62791" h="2310764">
                  <a:moveTo>
                    <a:pt x="1762792" y="0"/>
                  </a:moveTo>
                  <a:lnTo>
                    <a:pt x="593407" y="0"/>
                  </a:lnTo>
                  <a:lnTo>
                    <a:pt x="593217" y="476"/>
                  </a:lnTo>
                  <a:cubicBezTo>
                    <a:pt x="263938" y="10096"/>
                    <a:pt x="0" y="271844"/>
                    <a:pt x="0" y="593407"/>
                  </a:cubicBezTo>
                  <a:lnTo>
                    <a:pt x="0" y="1160907"/>
                  </a:lnTo>
                  <a:cubicBezTo>
                    <a:pt x="0" y="1303973"/>
                    <a:pt x="119634" y="1419987"/>
                    <a:pt x="267176" y="1419987"/>
                  </a:cubicBezTo>
                  <a:lnTo>
                    <a:pt x="305943" y="1419987"/>
                  </a:lnTo>
                  <a:lnTo>
                    <a:pt x="305943" y="2310765"/>
                  </a:lnTo>
                  <a:lnTo>
                    <a:pt x="589883" y="2310765"/>
                  </a:lnTo>
                  <a:lnTo>
                    <a:pt x="589883" y="319754"/>
                  </a:lnTo>
                  <a:lnTo>
                    <a:pt x="1443038" y="319754"/>
                  </a:lnTo>
                  <a:cubicBezTo>
                    <a:pt x="1619631" y="319754"/>
                    <a:pt x="1762792" y="176594"/>
                    <a:pt x="1762792" y="0"/>
                  </a:cubicBezTo>
                  <a:lnTo>
                    <a:pt x="176279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C8DC8446-8B28-4FA1-AAD9-053D1ADB1074}"/>
                </a:ext>
              </a:extLst>
            </p:cNvPr>
            <p:cNvSpPr/>
            <p:nvPr/>
          </p:nvSpPr>
          <p:spPr bwMode="gray">
            <a:xfrm>
              <a:off x="4758276" y="2218752"/>
              <a:ext cx="338899" cy="521017"/>
            </a:xfrm>
            <a:custGeom>
              <a:avLst/>
              <a:gdLst>
                <a:gd name="connsiteX0" fmla="*/ 169450 w 338899"/>
                <a:gd name="connsiteY0" fmla="*/ 0 h 521017"/>
                <a:gd name="connsiteX1" fmla="*/ 0 w 338899"/>
                <a:gd name="connsiteY1" fmla="*/ 260509 h 521017"/>
                <a:gd name="connsiteX2" fmla="*/ 169450 w 338899"/>
                <a:gd name="connsiteY2" fmla="*/ 521018 h 521017"/>
                <a:gd name="connsiteX3" fmla="*/ 338900 w 338899"/>
                <a:gd name="connsiteY3" fmla="*/ 260509 h 521017"/>
                <a:gd name="connsiteX4" fmla="*/ 169450 w 338899"/>
                <a:gd name="connsiteY4" fmla="*/ 0 h 521017"/>
                <a:gd name="connsiteX5" fmla="*/ 169450 w 338899"/>
                <a:gd name="connsiteY5" fmla="*/ 0 h 52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899" h="521017">
                  <a:moveTo>
                    <a:pt x="169450" y="0"/>
                  </a:moveTo>
                  <a:cubicBezTo>
                    <a:pt x="69628" y="44387"/>
                    <a:pt x="0" y="144209"/>
                    <a:pt x="0" y="260509"/>
                  </a:cubicBezTo>
                  <a:cubicBezTo>
                    <a:pt x="0" y="376714"/>
                    <a:pt x="69628" y="476726"/>
                    <a:pt x="169450" y="521018"/>
                  </a:cubicBezTo>
                  <a:cubicBezTo>
                    <a:pt x="269272" y="476631"/>
                    <a:pt x="338900" y="376714"/>
                    <a:pt x="338900" y="260509"/>
                  </a:cubicBezTo>
                  <a:cubicBezTo>
                    <a:pt x="338900" y="144209"/>
                    <a:pt x="269272" y="44291"/>
                    <a:pt x="169450" y="0"/>
                  </a:cubicBezTo>
                  <a:lnTo>
                    <a:pt x="16945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603F075-C601-475D-B07F-474545AECFC3}"/>
                </a:ext>
              </a:extLst>
            </p:cNvPr>
            <p:cNvSpPr/>
            <p:nvPr/>
          </p:nvSpPr>
          <p:spPr bwMode="gray">
            <a:xfrm>
              <a:off x="6684041" y="1810511"/>
              <a:ext cx="470916" cy="342995"/>
            </a:xfrm>
            <a:custGeom>
              <a:avLst/>
              <a:gdLst>
                <a:gd name="connsiteX0" fmla="*/ 235458 w 470916"/>
                <a:gd name="connsiteY0" fmla="*/ 0 h 342995"/>
                <a:gd name="connsiteX1" fmla="*/ 0 w 470916"/>
                <a:gd name="connsiteY1" fmla="*/ 342995 h 342995"/>
                <a:gd name="connsiteX2" fmla="*/ 470916 w 470916"/>
                <a:gd name="connsiteY2" fmla="*/ 342995 h 342995"/>
                <a:gd name="connsiteX3" fmla="*/ 235458 w 470916"/>
                <a:gd name="connsiteY3" fmla="*/ 0 h 342995"/>
                <a:gd name="connsiteX4" fmla="*/ 235458 w 470916"/>
                <a:gd name="connsiteY4" fmla="*/ 0 h 34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916" h="342995">
                  <a:moveTo>
                    <a:pt x="235458" y="0"/>
                  </a:moveTo>
                  <a:cubicBezTo>
                    <a:pt x="97726" y="53054"/>
                    <a:pt x="0" y="186595"/>
                    <a:pt x="0" y="342995"/>
                  </a:cubicBezTo>
                  <a:lnTo>
                    <a:pt x="470916" y="342995"/>
                  </a:lnTo>
                  <a:cubicBezTo>
                    <a:pt x="470916" y="186500"/>
                    <a:pt x="373094" y="53054"/>
                    <a:pt x="235458" y="0"/>
                  </a:cubicBezTo>
                  <a:lnTo>
                    <a:pt x="2354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DA69E257-7B7D-42B7-B2DE-CAB5ACFE4223}"/>
                </a:ext>
              </a:extLst>
            </p:cNvPr>
            <p:cNvSpPr/>
            <p:nvPr/>
          </p:nvSpPr>
          <p:spPr bwMode="gray">
            <a:xfrm>
              <a:off x="7545863" y="2865119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1" y="152400"/>
                    <a:pt x="76200" y="152400"/>
                  </a:cubicBezTo>
                  <a:cubicBezTo>
                    <a:pt x="34100" y="152400"/>
                    <a:pt x="0" y="118300"/>
                    <a:pt x="0" y="76200"/>
                  </a:cubicBezTo>
                  <a:cubicBezTo>
                    <a:pt x="0" y="34099"/>
                    <a:pt x="34100" y="0"/>
                    <a:pt x="76200" y="0"/>
                  </a:cubicBezTo>
                  <a:cubicBezTo>
                    <a:pt x="118301" y="0"/>
                    <a:pt x="152400" y="34195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08BED83-A6CE-4771-BDD1-C94CC590B3E9}"/>
                </a:ext>
              </a:extLst>
            </p:cNvPr>
            <p:cNvSpPr/>
            <p:nvPr/>
          </p:nvSpPr>
          <p:spPr bwMode="gray">
            <a:xfrm>
              <a:off x="5530659" y="330755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0" y="152400"/>
                    <a:pt x="76200" y="152400"/>
                  </a:cubicBezTo>
                  <a:cubicBezTo>
                    <a:pt x="34100" y="152400"/>
                    <a:pt x="0" y="118300"/>
                    <a:pt x="0" y="76200"/>
                  </a:cubicBezTo>
                  <a:cubicBezTo>
                    <a:pt x="0" y="34100"/>
                    <a:pt x="34100" y="0"/>
                    <a:pt x="76200" y="0"/>
                  </a:cubicBezTo>
                  <a:cubicBezTo>
                    <a:pt x="118300" y="0"/>
                    <a:pt x="152400" y="34100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0D87384F-B0DC-4810-9A00-324E0FF2C701}"/>
                </a:ext>
              </a:extLst>
            </p:cNvPr>
            <p:cNvSpPr/>
            <p:nvPr/>
          </p:nvSpPr>
          <p:spPr bwMode="gray">
            <a:xfrm>
              <a:off x="4142581" y="1709737"/>
              <a:ext cx="3901535" cy="3441477"/>
            </a:xfrm>
            <a:custGeom>
              <a:avLst/>
              <a:gdLst>
                <a:gd name="connsiteX0" fmla="*/ 3674459 w 3901535"/>
                <a:gd name="connsiteY0" fmla="*/ 367570 h 3441477"/>
                <a:gd name="connsiteX1" fmla="*/ 3081909 w 3901535"/>
                <a:gd name="connsiteY1" fmla="*/ 367570 h 3441477"/>
                <a:gd name="connsiteX2" fmla="*/ 2644807 w 3901535"/>
                <a:gd name="connsiteY2" fmla="*/ 0 h 3441477"/>
                <a:gd name="connsiteX3" fmla="*/ 2207800 w 3901535"/>
                <a:gd name="connsiteY3" fmla="*/ 367570 h 3441477"/>
                <a:gd name="connsiteX4" fmla="*/ 1615250 w 3901535"/>
                <a:gd name="connsiteY4" fmla="*/ 367570 h 3441477"/>
                <a:gd name="connsiteX5" fmla="*/ 1388269 w 3901535"/>
                <a:gd name="connsiteY5" fmla="*/ 594551 h 3441477"/>
                <a:gd name="connsiteX6" fmla="*/ 1388269 w 3901535"/>
                <a:gd name="connsiteY6" fmla="*/ 978313 h 3441477"/>
                <a:gd name="connsiteX7" fmla="*/ 964216 w 3901535"/>
                <a:gd name="connsiteY7" fmla="*/ 978313 h 3441477"/>
                <a:gd name="connsiteX8" fmla="*/ 1030986 w 3901535"/>
                <a:gd name="connsiteY8" fmla="*/ 769525 h 3441477"/>
                <a:gd name="connsiteX9" fmla="*/ 669798 w 3901535"/>
                <a:gd name="connsiteY9" fmla="*/ 408337 h 3441477"/>
                <a:gd name="connsiteX10" fmla="*/ 308610 w 3901535"/>
                <a:gd name="connsiteY10" fmla="*/ 769525 h 3441477"/>
                <a:gd name="connsiteX11" fmla="*/ 420910 w 3901535"/>
                <a:gd name="connsiteY11" fmla="*/ 1030891 h 3441477"/>
                <a:gd name="connsiteX12" fmla="*/ 0 w 3901535"/>
                <a:gd name="connsiteY12" fmla="*/ 1647920 h 3441477"/>
                <a:gd name="connsiteX13" fmla="*/ 0 w 3901535"/>
                <a:gd name="connsiteY13" fmla="*/ 2215420 h 3441477"/>
                <a:gd name="connsiteX14" fmla="*/ 305943 w 3901535"/>
                <a:gd name="connsiteY14" fmla="*/ 2548699 h 3441477"/>
                <a:gd name="connsiteX15" fmla="*/ 305943 w 3901535"/>
                <a:gd name="connsiteY15" fmla="*/ 3289078 h 3441477"/>
                <a:gd name="connsiteX16" fmla="*/ 115348 w 3901535"/>
                <a:gd name="connsiteY16" fmla="*/ 3289078 h 3441477"/>
                <a:gd name="connsiteX17" fmla="*/ 39148 w 3901535"/>
                <a:gd name="connsiteY17" fmla="*/ 3365278 h 3441477"/>
                <a:gd name="connsiteX18" fmla="*/ 115348 w 3901535"/>
                <a:gd name="connsiteY18" fmla="*/ 3441478 h 3441477"/>
                <a:gd name="connsiteX19" fmla="*/ 2213801 w 3901535"/>
                <a:gd name="connsiteY19" fmla="*/ 3441478 h 3441477"/>
                <a:gd name="connsiteX20" fmla="*/ 2214372 w 3901535"/>
                <a:gd name="connsiteY20" fmla="*/ 3441478 h 3441477"/>
                <a:gd name="connsiteX21" fmla="*/ 2214944 w 3901535"/>
                <a:gd name="connsiteY21" fmla="*/ 3441478 h 3441477"/>
                <a:gd name="connsiteX22" fmla="*/ 3125438 w 3901535"/>
                <a:gd name="connsiteY22" fmla="*/ 3441478 h 3441477"/>
                <a:gd name="connsiteX23" fmla="*/ 3126010 w 3901535"/>
                <a:gd name="connsiteY23" fmla="*/ 3441478 h 3441477"/>
                <a:gd name="connsiteX24" fmla="*/ 3126581 w 3901535"/>
                <a:gd name="connsiteY24" fmla="*/ 3441478 h 3441477"/>
                <a:gd name="connsiteX25" fmla="*/ 3753422 w 3901535"/>
                <a:gd name="connsiteY25" fmla="*/ 3441478 h 3441477"/>
                <a:gd name="connsiteX26" fmla="*/ 3829622 w 3901535"/>
                <a:gd name="connsiteY26" fmla="*/ 3365278 h 3441477"/>
                <a:gd name="connsiteX27" fmla="*/ 3753422 w 3901535"/>
                <a:gd name="connsiteY27" fmla="*/ 3289078 h 3441477"/>
                <a:gd name="connsiteX28" fmla="*/ 3180874 w 3901535"/>
                <a:gd name="connsiteY28" fmla="*/ 3289078 h 3441477"/>
                <a:gd name="connsiteX29" fmla="*/ 2962561 w 3901535"/>
                <a:gd name="connsiteY29" fmla="*/ 2638520 h 3441477"/>
                <a:gd name="connsiteX30" fmla="*/ 3674555 w 3901535"/>
                <a:gd name="connsiteY30" fmla="*/ 2638520 h 3441477"/>
                <a:gd name="connsiteX31" fmla="*/ 3901535 w 3901535"/>
                <a:gd name="connsiteY31" fmla="*/ 2411540 h 3441477"/>
                <a:gd name="connsiteX32" fmla="*/ 3901535 w 3901535"/>
                <a:gd name="connsiteY32" fmla="*/ 594551 h 3441477"/>
                <a:gd name="connsiteX33" fmla="*/ 3674459 w 3901535"/>
                <a:gd name="connsiteY33" fmla="*/ 367570 h 3441477"/>
                <a:gd name="connsiteX34" fmla="*/ 3674459 w 3901535"/>
                <a:gd name="connsiteY34" fmla="*/ 367570 h 3441477"/>
                <a:gd name="connsiteX35" fmla="*/ 2644807 w 3901535"/>
                <a:gd name="connsiteY35" fmla="*/ 152400 h 3441477"/>
                <a:gd name="connsiteX36" fmla="*/ 2926080 w 3901535"/>
                <a:gd name="connsiteY36" fmla="*/ 367570 h 3441477"/>
                <a:gd name="connsiteX37" fmla="*/ 2363629 w 3901535"/>
                <a:gd name="connsiteY37" fmla="*/ 367570 h 3441477"/>
                <a:gd name="connsiteX38" fmla="*/ 2644807 w 3901535"/>
                <a:gd name="connsiteY38" fmla="*/ 152400 h 3441477"/>
                <a:gd name="connsiteX39" fmla="*/ 2644807 w 3901535"/>
                <a:gd name="connsiteY39" fmla="*/ 152400 h 3441477"/>
                <a:gd name="connsiteX40" fmla="*/ 669608 w 3901535"/>
                <a:gd name="connsiteY40" fmla="*/ 560737 h 3441477"/>
                <a:gd name="connsiteX41" fmla="*/ 878396 w 3901535"/>
                <a:gd name="connsiteY41" fmla="*/ 769525 h 3441477"/>
                <a:gd name="connsiteX42" fmla="*/ 669608 w 3901535"/>
                <a:gd name="connsiteY42" fmla="*/ 978313 h 3441477"/>
                <a:gd name="connsiteX43" fmla="*/ 460820 w 3901535"/>
                <a:gd name="connsiteY43" fmla="*/ 769525 h 3441477"/>
                <a:gd name="connsiteX44" fmla="*/ 669608 w 3901535"/>
                <a:gd name="connsiteY44" fmla="*/ 560737 h 3441477"/>
                <a:gd name="connsiteX45" fmla="*/ 669608 w 3901535"/>
                <a:gd name="connsiteY45" fmla="*/ 560737 h 3441477"/>
                <a:gd name="connsiteX46" fmla="*/ 382143 w 3901535"/>
                <a:gd name="connsiteY46" fmla="*/ 1591437 h 3441477"/>
                <a:gd name="connsiteX47" fmla="*/ 305943 w 3901535"/>
                <a:gd name="connsiteY47" fmla="*/ 1667637 h 3441477"/>
                <a:gd name="connsiteX48" fmla="*/ 305943 w 3901535"/>
                <a:gd name="connsiteY48" fmla="*/ 2394776 h 3441477"/>
                <a:gd name="connsiteX49" fmla="*/ 152400 w 3901535"/>
                <a:gd name="connsiteY49" fmla="*/ 2215420 h 3441477"/>
                <a:gd name="connsiteX50" fmla="*/ 152400 w 3901535"/>
                <a:gd name="connsiteY50" fmla="*/ 1647920 h 3441477"/>
                <a:gd name="connsiteX51" fmla="*/ 688181 w 3901535"/>
                <a:gd name="connsiteY51" fmla="*/ 1130713 h 3441477"/>
                <a:gd name="connsiteX52" fmla="*/ 2088547 w 3901535"/>
                <a:gd name="connsiteY52" fmla="*/ 1130713 h 3441477"/>
                <a:gd name="connsiteX53" fmla="*/ 1857185 w 3901535"/>
                <a:gd name="connsiteY53" fmla="*/ 1298067 h 3441477"/>
                <a:gd name="connsiteX54" fmla="*/ 1003935 w 3901535"/>
                <a:gd name="connsiteY54" fmla="*/ 1298067 h 3441477"/>
                <a:gd name="connsiteX55" fmla="*/ 927735 w 3901535"/>
                <a:gd name="connsiteY55" fmla="*/ 1374267 h 3441477"/>
                <a:gd name="connsiteX56" fmla="*/ 927735 w 3901535"/>
                <a:gd name="connsiteY56" fmla="*/ 3289078 h 3441477"/>
                <a:gd name="connsiteX57" fmla="*/ 769239 w 3901535"/>
                <a:gd name="connsiteY57" fmla="*/ 3289078 h 3441477"/>
                <a:gd name="connsiteX58" fmla="*/ 769239 w 3901535"/>
                <a:gd name="connsiteY58" fmla="*/ 2432495 h 3441477"/>
                <a:gd name="connsiteX59" fmla="*/ 693039 w 3901535"/>
                <a:gd name="connsiteY59" fmla="*/ 2356295 h 3441477"/>
                <a:gd name="connsiteX60" fmla="*/ 616839 w 3901535"/>
                <a:gd name="connsiteY60" fmla="*/ 2432495 h 3441477"/>
                <a:gd name="connsiteX61" fmla="*/ 616839 w 3901535"/>
                <a:gd name="connsiteY61" fmla="*/ 3289078 h 3441477"/>
                <a:gd name="connsiteX62" fmla="*/ 458343 w 3901535"/>
                <a:gd name="connsiteY62" fmla="*/ 3289078 h 3441477"/>
                <a:gd name="connsiteX63" fmla="*/ 458343 w 3901535"/>
                <a:gd name="connsiteY63" fmla="*/ 1667637 h 3441477"/>
                <a:gd name="connsiteX64" fmla="*/ 382143 w 3901535"/>
                <a:gd name="connsiteY64" fmla="*/ 1591437 h 3441477"/>
                <a:gd name="connsiteX65" fmla="*/ 382143 w 3901535"/>
                <a:gd name="connsiteY65" fmla="*/ 1591437 h 3441477"/>
                <a:gd name="connsiteX66" fmla="*/ 3019997 w 3901535"/>
                <a:gd name="connsiteY66" fmla="*/ 3289078 h 3441477"/>
                <a:gd name="connsiteX67" fmla="*/ 2320290 w 3901535"/>
                <a:gd name="connsiteY67" fmla="*/ 3289078 h 3441477"/>
                <a:gd name="connsiteX68" fmla="*/ 2538698 w 3901535"/>
                <a:gd name="connsiteY68" fmla="*/ 2638520 h 3441477"/>
                <a:gd name="connsiteX69" fmla="*/ 2801684 w 3901535"/>
                <a:gd name="connsiteY69" fmla="*/ 2638520 h 3441477"/>
                <a:gd name="connsiteX70" fmla="*/ 3019997 w 3901535"/>
                <a:gd name="connsiteY70" fmla="*/ 3289078 h 3441477"/>
                <a:gd name="connsiteX71" fmla="*/ 3749040 w 3901535"/>
                <a:gd name="connsiteY71" fmla="*/ 2411540 h 3441477"/>
                <a:gd name="connsiteX72" fmla="*/ 3674364 w 3901535"/>
                <a:gd name="connsiteY72" fmla="*/ 2486120 h 3441477"/>
                <a:gd name="connsiteX73" fmla="*/ 1615059 w 3901535"/>
                <a:gd name="connsiteY73" fmla="*/ 2486120 h 3441477"/>
                <a:gd name="connsiteX74" fmla="*/ 1540478 w 3901535"/>
                <a:gd name="connsiteY74" fmla="*/ 2411540 h 3441477"/>
                <a:gd name="connsiteX75" fmla="*/ 1540478 w 3901535"/>
                <a:gd name="connsiteY75" fmla="*/ 1965674 h 3441477"/>
                <a:gd name="connsiteX76" fmla="*/ 1464278 w 3901535"/>
                <a:gd name="connsiteY76" fmla="*/ 1889474 h 3441477"/>
                <a:gd name="connsiteX77" fmla="*/ 1388078 w 3901535"/>
                <a:gd name="connsiteY77" fmla="*/ 1965674 h 3441477"/>
                <a:gd name="connsiteX78" fmla="*/ 1388078 w 3901535"/>
                <a:gd name="connsiteY78" fmla="*/ 2411540 h 3441477"/>
                <a:gd name="connsiteX79" fmla="*/ 1615059 w 3901535"/>
                <a:gd name="connsiteY79" fmla="*/ 2638520 h 3441477"/>
                <a:gd name="connsiteX80" fmla="*/ 2377821 w 3901535"/>
                <a:gd name="connsiteY80" fmla="*/ 2638520 h 3441477"/>
                <a:gd name="connsiteX81" fmla="*/ 2159508 w 3901535"/>
                <a:gd name="connsiteY81" fmla="*/ 3289078 h 3441477"/>
                <a:gd name="connsiteX82" fmla="*/ 1080135 w 3901535"/>
                <a:gd name="connsiteY82" fmla="*/ 3289078 h 3441477"/>
                <a:gd name="connsiteX83" fmla="*/ 1080135 w 3901535"/>
                <a:gd name="connsiteY83" fmla="*/ 1450467 h 3441477"/>
                <a:gd name="connsiteX84" fmla="*/ 1857089 w 3901535"/>
                <a:gd name="connsiteY84" fmla="*/ 1450467 h 3441477"/>
                <a:gd name="connsiteX85" fmla="*/ 2253044 w 3901535"/>
                <a:gd name="connsiteY85" fmla="*/ 1054513 h 3441477"/>
                <a:gd name="connsiteX86" fmla="*/ 2176844 w 3901535"/>
                <a:gd name="connsiteY86" fmla="*/ 978313 h 3441477"/>
                <a:gd name="connsiteX87" fmla="*/ 1540574 w 3901535"/>
                <a:gd name="connsiteY87" fmla="*/ 978313 h 3441477"/>
                <a:gd name="connsiteX88" fmla="*/ 1540574 w 3901535"/>
                <a:gd name="connsiteY88" fmla="*/ 594551 h 3441477"/>
                <a:gd name="connsiteX89" fmla="*/ 1615154 w 3901535"/>
                <a:gd name="connsiteY89" fmla="*/ 519875 h 3441477"/>
                <a:gd name="connsiteX90" fmla="*/ 3674459 w 3901535"/>
                <a:gd name="connsiteY90" fmla="*/ 519875 h 3441477"/>
                <a:gd name="connsiteX91" fmla="*/ 3749135 w 3901535"/>
                <a:gd name="connsiteY91" fmla="*/ 594551 h 3441477"/>
                <a:gd name="connsiteX92" fmla="*/ 3749135 w 3901535"/>
                <a:gd name="connsiteY92" fmla="*/ 2411540 h 344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901535" h="3441477">
                  <a:moveTo>
                    <a:pt x="3674459" y="367570"/>
                  </a:moveTo>
                  <a:lnTo>
                    <a:pt x="3081909" y="367570"/>
                  </a:lnTo>
                  <a:cubicBezTo>
                    <a:pt x="3045619" y="159068"/>
                    <a:pt x="2863501" y="0"/>
                    <a:pt x="2644807" y="0"/>
                  </a:cubicBezTo>
                  <a:cubicBezTo>
                    <a:pt x="2426113" y="0"/>
                    <a:pt x="2243995" y="159068"/>
                    <a:pt x="2207800" y="367570"/>
                  </a:cubicBezTo>
                  <a:lnTo>
                    <a:pt x="1615250" y="367570"/>
                  </a:lnTo>
                  <a:cubicBezTo>
                    <a:pt x="1490091" y="367570"/>
                    <a:pt x="1388269" y="469392"/>
                    <a:pt x="1388269" y="594551"/>
                  </a:cubicBezTo>
                  <a:lnTo>
                    <a:pt x="1388269" y="978313"/>
                  </a:lnTo>
                  <a:lnTo>
                    <a:pt x="964216" y="978313"/>
                  </a:lnTo>
                  <a:cubicBezTo>
                    <a:pt x="1006221" y="919258"/>
                    <a:pt x="1030986" y="847249"/>
                    <a:pt x="1030986" y="769525"/>
                  </a:cubicBezTo>
                  <a:cubicBezTo>
                    <a:pt x="1030986" y="570357"/>
                    <a:pt x="868966" y="408337"/>
                    <a:pt x="669798" y="408337"/>
                  </a:cubicBezTo>
                  <a:cubicBezTo>
                    <a:pt x="470630" y="408337"/>
                    <a:pt x="308610" y="570357"/>
                    <a:pt x="308610" y="769525"/>
                  </a:cubicBezTo>
                  <a:cubicBezTo>
                    <a:pt x="308610" y="872300"/>
                    <a:pt x="351758" y="965073"/>
                    <a:pt x="420910" y="1030891"/>
                  </a:cubicBezTo>
                  <a:cubicBezTo>
                    <a:pt x="173736" y="1132618"/>
                    <a:pt x="0" y="1370933"/>
                    <a:pt x="0" y="1647920"/>
                  </a:cubicBezTo>
                  <a:lnTo>
                    <a:pt x="0" y="2215420"/>
                  </a:lnTo>
                  <a:cubicBezTo>
                    <a:pt x="0" y="2387918"/>
                    <a:pt x="134207" y="2530412"/>
                    <a:pt x="305943" y="2548699"/>
                  </a:cubicBezTo>
                  <a:lnTo>
                    <a:pt x="305943" y="3289078"/>
                  </a:lnTo>
                  <a:lnTo>
                    <a:pt x="115348" y="3289078"/>
                  </a:lnTo>
                  <a:cubicBezTo>
                    <a:pt x="73247" y="3289078"/>
                    <a:pt x="39148" y="3323178"/>
                    <a:pt x="39148" y="3365278"/>
                  </a:cubicBezTo>
                  <a:cubicBezTo>
                    <a:pt x="39148" y="3407378"/>
                    <a:pt x="73247" y="3441478"/>
                    <a:pt x="115348" y="3441478"/>
                  </a:cubicBezTo>
                  <a:lnTo>
                    <a:pt x="2213801" y="3441478"/>
                  </a:lnTo>
                  <a:cubicBezTo>
                    <a:pt x="2213991" y="3441478"/>
                    <a:pt x="2214182" y="3441478"/>
                    <a:pt x="2214372" y="3441478"/>
                  </a:cubicBezTo>
                  <a:cubicBezTo>
                    <a:pt x="2214563" y="3441478"/>
                    <a:pt x="2214753" y="3441478"/>
                    <a:pt x="2214944" y="3441478"/>
                  </a:cubicBezTo>
                  <a:lnTo>
                    <a:pt x="3125438" y="3441478"/>
                  </a:lnTo>
                  <a:cubicBezTo>
                    <a:pt x="3125629" y="3441478"/>
                    <a:pt x="3125820" y="3441478"/>
                    <a:pt x="3126010" y="3441478"/>
                  </a:cubicBezTo>
                  <a:cubicBezTo>
                    <a:pt x="3126200" y="3441478"/>
                    <a:pt x="3126391" y="3441478"/>
                    <a:pt x="3126581" y="3441478"/>
                  </a:cubicBezTo>
                  <a:lnTo>
                    <a:pt x="3753422" y="3441478"/>
                  </a:lnTo>
                  <a:cubicBezTo>
                    <a:pt x="3795522" y="3441478"/>
                    <a:pt x="3829622" y="3407378"/>
                    <a:pt x="3829622" y="3365278"/>
                  </a:cubicBezTo>
                  <a:cubicBezTo>
                    <a:pt x="3829622" y="3323178"/>
                    <a:pt x="3795522" y="3289078"/>
                    <a:pt x="3753422" y="3289078"/>
                  </a:cubicBezTo>
                  <a:lnTo>
                    <a:pt x="3180874" y="3289078"/>
                  </a:lnTo>
                  <a:lnTo>
                    <a:pt x="2962561" y="2638520"/>
                  </a:lnTo>
                  <a:lnTo>
                    <a:pt x="3674555" y="2638520"/>
                  </a:lnTo>
                  <a:cubicBezTo>
                    <a:pt x="3799713" y="2638520"/>
                    <a:pt x="3901535" y="2536698"/>
                    <a:pt x="3901535" y="2411540"/>
                  </a:cubicBezTo>
                  <a:lnTo>
                    <a:pt x="3901535" y="594551"/>
                  </a:lnTo>
                  <a:cubicBezTo>
                    <a:pt x="3901440" y="469392"/>
                    <a:pt x="3799618" y="367570"/>
                    <a:pt x="3674459" y="367570"/>
                  </a:cubicBezTo>
                  <a:lnTo>
                    <a:pt x="3674459" y="367570"/>
                  </a:lnTo>
                  <a:close/>
                  <a:moveTo>
                    <a:pt x="2644807" y="152400"/>
                  </a:moveTo>
                  <a:cubicBezTo>
                    <a:pt x="2779109" y="152400"/>
                    <a:pt x="2892457" y="243745"/>
                    <a:pt x="2926080" y="367570"/>
                  </a:cubicBezTo>
                  <a:lnTo>
                    <a:pt x="2363629" y="367570"/>
                  </a:lnTo>
                  <a:cubicBezTo>
                    <a:pt x="2397157" y="243745"/>
                    <a:pt x="2510504" y="152400"/>
                    <a:pt x="2644807" y="152400"/>
                  </a:cubicBezTo>
                  <a:lnTo>
                    <a:pt x="2644807" y="152400"/>
                  </a:lnTo>
                  <a:close/>
                  <a:moveTo>
                    <a:pt x="669608" y="560737"/>
                  </a:moveTo>
                  <a:cubicBezTo>
                    <a:pt x="784765" y="560737"/>
                    <a:pt x="878396" y="654368"/>
                    <a:pt x="878396" y="769525"/>
                  </a:cubicBezTo>
                  <a:cubicBezTo>
                    <a:pt x="878396" y="884682"/>
                    <a:pt x="784765" y="978313"/>
                    <a:pt x="669608" y="978313"/>
                  </a:cubicBezTo>
                  <a:cubicBezTo>
                    <a:pt x="554450" y="978313"/>
                    <a:pt x="460820" y="884682"/>
                    <a:pt x="460820" y="769525"/>
                  </a:cubicBezTo>
                  <a:cubicBezTo>
                    <a:pt x="460820" y="654368"/>
                    <a:pt x="554450" y="560737"/>
                    <a:pt x="669608" y="560737"/>
                  </a:cubicBezTo>
                  <a:lnTo>
                    <a:pt x="669608" y="560737"/>
                  </a:lnTo>
                  <a:close/>
                  <a:moveTo>
                    <a:pt x="382143" y="1591437"/>
                  </a:moveTo>
                  <a:cubicBezTo>
                    <a:pt x="340043" y="1591437"/>
                    <a:pt x="305943" y="1625537"/>
                    <a:pt x="305943" y="1667637"/>
                  </a:cubicBezTo>
                  <a:lnTo>
                    <a:pt x="305943" y="2394776"/>
                  </a:lnTo>
                  <a:cubicBezTo>
                    <a:pt x="218504" y="2378012"/>
                    <a:pt x="152400" y="2304002"/>
                    <a:pt x="152400" y="2215420"/>
                  </a:cubicBezTo>
                  <a:lnTo>
                    <a:pt x="152400" y="1647920"/>
                  </a:lnTo>
                  <a:cubicBezTo>
                    <a:pt x="152400" y="1362742"/>
                    <a:pt x="392716" y="1130713"/>
                    <a:pt x="688181" y="1130713"/>
                  </a:cubicBezTo>
                  <a:lnTo>
                    <a:pt x="2088547" y="1130713"/>
                  </a:lnTo>
                  <a:cubicBezTo>
                    <a:pt x="2056543" y="1227868"/>
                    <a:pt x="1964912" y="1298067"/>
                    <a:pt x="1857185" y="1298067"/>
                  </a:cubicBezTo>
                  <a:lnTo>
                    <a:pt x="1003935" y="1298067"/>
                  </a:lnTo>
                  <a:cubicBezTo>
                    <a:pt x="961835" y="1298067"/>
                    <a:pt x="927735" y="1332167"/>
                    <a:pt x="927735" y="1374267"/>
                  </a:cubicBezTo>
                  <a:lnTo>
                    <a:pt x="927735" y="3289078"/>
                  </a:lnTo>
                  <a:lnTo>
                    <a:pt x="769239" y="3289078"/>
                  </a:lnTo>
                  <a:lnTo>
                    <a:pt x="769239" y="2432495"/>
                  </a:lnTo>
                  <a:cubicBezTo>
                    <a:pt x="769239" y="2390394"/>
                    <a:pt x="735140" y="2356295"/>
                    <a:pt x="693039" y="2356295"/>
                  </a:cubicBezTo>
                  <a:cubicBezTo>
                    <a:pt x="650938" y="2356295"/>
                    <a:pt x="616839" y="2390394"/>
                    <a:pt x="616839" y="2432495"/>
                  </a:cubicBezTo>
                  <a:lnTo>
                    <a:pt x="616839" y="3289078"/>
                  </a:lnTo>
                  <a:lnTo>
                    <a:pt x="458343" y="3289078"/>
                  </a:lnTo>
                  <a:lnTo>
                    <a:pt x="458343" y="1667637"/>
                  </a:lnTo>
                  <a:cubicBezTo>
                    <a:pt x="458343" y="1625537"/>
                    <a:pt x="424244" y="1591437"/>
                    <a:pt x="382143" y="1591437"/>
                  </a:cubicBezTo>
                  <a:lnTo>
                    <a:pt x="382143" y="1591437"/>
                  </a:lnTo>
                  <a:close/>
                  <a:moveTo>
                    <a:pt x="3019997" y="3289078"/>
                  </a:moveTo>
                  <a:lnTo>
                    <a:pt x="2320290" y="3289078"/>
                  </a:lnTo>
                  <a:lnTo>
                    <a:pt x="2538698" y="2638520"/>
                  </a:lnTo>
                  <a:lnTo>
                    <a:pt x="2801684" y="2638520"/>
                  </a:lnTo>
                  <a:lnTo>
                    <a:pt x="3019997" y="3289078"/>
                  </a:lnTo>
                  <a:close/>
                  <a:moveTo>
                    <a:pt x="3749040" y="2411540"/>
                  </a:moveTo>
                  <a:cubicBezTo>
                    <a:pt x="3749040" y="2452688"/>
                    <a:pt x="3715512" y="2486120"/>
                    <a:pt x="3674364" y="2486120"/>
                  </a:cubicBezTo>
                  <a:lnTo>
                    <a:pt x="1615059" y="2486120"/>
                  </a:lnTo>
                  <a:cubicBezTo>
                    <a:pt x="1573911" y="2486120"/>
                    <a:pt x="1540478" y="2452592"/>
                    <a:pt x="1540478" y="2411540"/>
                  </a:cubicBezTo>
                  <a:lnTo>
                    <a:pt x="1540478" y="1965674"/>
                  </a:lnTo>
                  <a:cubicBezTo>
                    <a:pt x="1540478" y="1923574"/>
                    <a:pt x="1506379" y="1889474"/>
                    <a:pt x="1464278" y="1889474"/>
                  </a:cubicBezTo>
                  <a:cubicBezTo>
                    <a:pt x="1422178" y="1889474"/>
                    <a:pt x="1388078" y="1923574"/>
                    <a:pt x="1388078" y="1965674"/>
                  </a:cubicBezTo>
                  <a:lnTo>
                    <a:pt x="1388078" y="2411540"/>
                  </a:lnTo>
                  <a:cubicBezTo>
                    <a:pt x="1388078" y="2536698"/>
                    <a:pt x="1489901" y="2638520"/>
                    <a:pt x="1615059" y="2638520"/>
                  </a:cubicBezTo>
                  <a:lnTo>
                    <a:pt x="2377821" y="2638520"/>
                  </a:lnTo>
                  <a:lnTo>
                    <a:pt x="2159508" y="3289078"/>
                  </a:lnTo>
                  <a:lnTo>
                    <a:pt x="1080135" y="3289078"/>
                  </a:lnTo>
                  <a:lnTo>
                    <a:pt x="1080135" y="1450467"/>
                  </a:lnTo>
                  <a:lnTo>
                    <a:pt x="1857089" y="1450467"/>
                  </a:lnTo>
                  <a:cubicBezTo>
                    <a:pt x="2075402" y="1450467"/>
                    <a:pt x="2253044" y="1272826"/>
                    <a:pt x="2253044" y="1054513"/>
                  </a:cubicBezTo>
                  <a:cubicBezTo>
                    <a:pt x="2253044" y="1012412"/>
                    <a:pt x="2218944" y="978313"/>
                    <a:pt x="2176844" y="978313"/>
                  </a:cubicBezTo>
                  <a:lnTo>
                    <a:pt x="1540574" y="978313"/>
                  </a:lnTo>
                  <a:lnTo>
                    <a:pt x="1540574" y="594551"/>
                  </a:lnTo>
                  <a:cubicBezTo>
                    <a:pt x="1540574" y="553403"/>
                    <a:pt x="1574102" y="519875"/>
                    <a:pt x="1615154" y="519875"/>
                  </a:cubicBezTo>
                  <a:lnTo>
                    <a:pt x="3674459" y="519875"/>
                  </a:lnTo>
                  <a:cubicBezTo>
                    <a:pt x="3715607" y="519875"/>
                    <a:pt x="3749135" y="553403"/>
                    <a:pt x="3749135" y="594551"/>
                  </a:cubicBezTo>
                  <a:lnTo>
                    <a:pt x="3749135" y="24115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1D7D799-FF82-4DBE-943C-F009C3E504F4}"/>
                </a:ext>
              </a:extLst>
            </p:cNvPr>
            <p:cNvSpPr/>
            <p:nvPr/>
          </p:nvSpPr>
          <p:spPr bwMode="gray">
            <a:xfrm>
              <a:off x="5895085" y="3097934"/>
              <a:ext cx="1570363" cy="881610"/>
            </a:xfrm>
            <a:custGeom>
              <a:avLst/>
              <a:gdLst>
                <a:gd name="connsiteX0" fmla="*/ 1440180 w 1570363"/>
                <a:gd name="connsiteY0" fmla="*/ 22360 h 881610"/>
                <a:gd name="connsiteX1" fmla="*/ 1113758 w 1570363"/>
                <a:gd name="connsiteY1" fmla="*/ 348782 h 881610"/>
                <a:gd name="connsiteX2" fmla="*/ 994696 w 1570363"/>
                <a:gd name="connsiteY2" fmla="*/ 229719 h 881610"/>
                <a:gd name="connsiteX3" fmla="*/ 886968 w 1570363"/>
                <a:gd name="connsiteY3" fmla="*/ 229719 h 881610"/>
                <a:gd name="connsiteX4" fmla="*/ 466249 w 1570363"/>
                <a:gd name="connsiteY4" fmla="*/ 650438 h 881610"/>
                <a:gd name="connsiteX5" fmla="*/ 348710 w 1570363"/>
                <a:gd name="connsiteY5" fmla="*/ 532900 h 881610"/>
                <a:gd name="connsiteX6" fmla="*/ 294799 w 1570363"/>
                <a:gd name="connsiteY6" fmla="*/ 510611 h 881610"/>
                <a:gd name="connsiteX7" fmla="*/ 240887 w 1570363"/>
                <a:gd name="connsiteY7" fmla="*/ 532900 h 881610"/>
                <a:gd name="connsiteX8" fmla="*/ 22288 w 1570363"/>
                <a:gd name="connsiteY8" fmla="*/ 751499 h 881610"/>
                <a:gd name="connsiteX9" fmla="*/ 22288 w 1570363"/>
                <a:gd name="connsiteY9" fmla="*/ 859322 h 881610"/>
                <a:gd name="connsiteX10" fmla="*/ 76200 w 1570363"/>
                <a:gd name="connsiteY10" fmla="*/ 881610 h 881610"/>
                <a:gd name="connsiteX11" fmla="*/ 130111 w 1570363"/>
                <a:gd name="connsiteY11" fmla="*/ 859322 h 881610"/>
                <a:gd name="connsiteX12" fmla="*/ 294799 w 1570363"/>
                <a:gd name="connsiteY12" fmla="*/ 694634 h 881610"/>
                <a:gd name="connsiteX13" fmla="*/ 412432 w 1570363"/>
                <a:gd name="connsiteY13" fmla="*/ 812078 h 881610"/>
                <a:gd name="connsiteX14" fmla="*/ 520160 w 1570363"/>
                <a:gd name="connsiteY14" fmla="*/ 812078 h 881610"/>
                <a:gd name="connsiteX15" fmla="*/ 940879 w 1570363"/>
                <a:gd name="connsiteY15" fmla="*/ 391358 h 881610"/>
                <a:gd name="connsiteX16" fmla="*/ 1059942 w 1570363"/>
                <a:gd name="connsiteY16" fmla="*/ 510421 h 881610"/>
                <a:gd name="connsiteX17" fmla="*/ 1167765 w 1570363"/>
                <a:gd name="connsiteY17" fmla="*/ 510421 h 881610"/>
                <a:gd name="connsiteX18" fmla="*/ 1548003 w 1570363"/>
                <a:gd name="connsiteY18" fmla="*/ 130088 h 881610"/>
                <a:gd name="connsiteX19" fmla="*/ 1548003 w 1570363"/>
                <a:gd name="connsiteY19" fmla="*/ 22360 h 881610"/>
                <a:gd name="connsiteX20" fmla="*/ 1440180 w 1570363"/>
                <a:gd name="connsiteY20" fmla="*/ 22360 h 881610"/>
                <a:gd name="connsiteX21" fmla="*/ 1440180 w 1570363"/>
                <a:gd name="connsiteY21" fmla="*/ 22360 h 88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0363" h="881610">
                  <a:moveTo>
                    <a:pt x="1440180" y="22360"/>
                  </a:moveTo>
                  <a:lnTo>
                    <a:pt x="1113758" y="348782"/>
                  </a:lnTo>
                  <a:lnTo>
                    <a:pt x="994696" y="229719"/>
                  </a:lnTo>
                  <a:cubicBezTo>
                    <a:pt x="964883" y="199906"/>
                    <a:pt x="916686" y="199906"/>
                    <a:pt x="886968" y="229719"/>
                  </a:cubicBezTo>
                  <a:lnTo>
                    <a:pt x="466249" y="650438"/>
                  </a:lnTo>
                  <a:lnTo>
                    <a:pt x="348710" y="532900"/>
                  </a:lnTo>
                  <a:cubicBezTo>
                    <a:pt x="334423" y="518612"/>
                    <a:pt x="315087" y="510611"/>
                    <a:pt x="294799" y="510611"/>
                  </a:cubicBezTo>
                  <a:cubicBezTo>
                    <a:pt x="274606" y="510611"/>
                    <a:pt x="255175" y="518612"/>
                    <a:pt x="240887" y="532900"/>
                  </a:cubicBezTo>
                  <a:lnTo>
                    <a:pt x="22288" y="751499"/>
                  </a:lnTo>
                  <a:cubicBezTo>
                    <a:pt x="-7429" y="781312"/>
                    <a:pt x="-7429" y="829508"/>
                    <a:pt x="22288" y="859322"/>
                  </a:cubicBezTo>
                  <a:cubicBezTo>
                    <a:pt x="37147" y="874181"/>
                    <a:pt x="56674" y="881610"/>
                    <a:pt x="76200" y="881610"/>
                  </a:cubicBezTo>
                  <a:cubicBezTo>
                    <a:pt x="95726" y="881610"/>
                    <a:pt x="115252" y="874181"/>
                    <a:pt x="130111" y="859322"/>
                  </a:cubicBezTo>
                  <a:lnTo>
                    <a:pt x="294799" y="694634"/>
                  </a:lnTo>
                  <a:lnTo>
                    <a:pt x="412432" y="812078"/>
                  </a:lnTo>
                  <a:cubicBezTo>
                    <a:pt x="442150" y="841796"/>
                    <a:pt x="490442" y="841796"/>
                    <a:pt x="520160" y="812078"/>
                  </a:cubicBezTo>
                  <a:lnTo>
                    <a:pt x="940879" y="391358"/>
                  </a:lnTo>
                  <a:lnTo>
                    <a:pt x="1059942" y="510421"/>
                  </a:lnTo>
                  <a:cubicBezTo>
                    <a:pt x="1089660" y="540234"/>
                    <a:pt x="1137952" y="540234"/>
                    <a:pt x="1167765" y="510421"/>
                  </a:cubicBezTo>
                  <a:lnTo>
                    <a:pt x="1548003" y="130088"/>
                  </a:lnTo>
                  <a:cubicBezTo>
                    <a:pt x="1577816" y="100370"/>
                    <a:pt x="1577816" y="52078"/>
                    <a:pt x="1548003" y="22360"/>
                  </a:cubicBezTo>
                  <a:cubicBezTo>
                    <a:pt x="1518285" y="-7453"/>
                    <a:pt x="1469993" y="-7453"/>
                    <a:pt x="1440180" y="22360"/>
                  </a:cubicBezTo>
                  <a:lnTo>
                    <a:pt x="1440180" y="223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5E625E0-F5FB-4525-84EB-CB928902213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88790" y="2149652"/>
            <a:ext cx="936462" cy="912896"/>
            <a:chOff x="4142605" y="1528762"/>
            <a:chExt cx="3901419" cy="3803237"/>
          </a:xfrm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3278E2DA-5378-437F-A261-F5B08674FB7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054409" y="3435286"/>
              <a:ext cx="1364932" cy="1820608"/>
            </a:xfrm>
            <a:custGeom>
              <a:avLst/>
              <a:gdLst>
                <a:gd name="connsiteX0" fmla="*/ 0 w 1364932"/>
                <a:gd name="connsiteY0" fmla="*/ 0 h 1820608"/>
                <a:gd name="connsiteX1" fmla="*/ 1364933 w 1364932"/>
                <a:gd name="connsiteY1" fmla="*/ 0 h 1820608"/>
                <a:gd name="connsiteX2" fmla="*/ 1364933 w 1364932"/>
                <a:gd name="connsiteY2" fmla="*/ 1820609 h 1820608"/>
                <a:gd name="connsiteX3" fmla="*/ 0 w 1364932"/>
                <a:gd name="connsiteY3" fmla="*/ 1820609 h 182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932" h="1820608">
                  <a:moveTo>
                    <a:pt x="0" y="0"/>
                  </a:moveTo>
                  <a:lnTo>
                    <a:pt x="1364933" y="0"/>
                  </a:lnTo>
                  <a:lnTo>
                    <a:pt x="1364933" y="1820609"/>
                  </a:lnTo>
                  <a:lnTo>
                    <a:pt x="0" y="182060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EC02B33E-0996-49D8-B4E3-A81FD14D8C3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730809" y="3435286"/>
              <a:ext cx="995838" cy="1820608"/>
            </a:xfrm>
            <a:custGeom>
              <a:avLst/>
              <a:gdLst>
                <a:gd name="connsiteX0" fmla="*/ 0 w 995838"/>
                <a:gd name="connsiteY0" fmla="*/ 0 h 1820608"/>
                <a:gd name="connsiteX1" fmla="*/ 995839 w 995838"/>
                <a:gd name="connsiteY1" fmla="*/ 0 h 1820608"/>
                <a:gd name="connsiteX2" fmla="*/ 995839 w 995838"/>
                <a:gd name="connsiteY2" fmla="*/ 1820609 h 1820608"/>
                <a:gd name="connsiteX3" fmla="*/ 0 w 995838"/>
                <a:gd name="connsiteY3" fmla="*/ 1820609 h 182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838" h="1820608">
                  <a:moveTo>
                    <a:pt x="0" y="0"/>
                  </a:moveTo>
                  <a:lnTo>
                    <a:pt x="995839" y="0"/>
                  </a:lnTo>
                  <a:lnTo>
                    <a:pt x="995839" y="1820609"/>
                  </a:lnTo>
                  <a:lnTo>
                    <a:pt x="0" y="182060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148D7F34-66C8-452C-B6C2-C2D83418618F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978173" y="2474499"/>
              <a:ext cx="989647" cy="671417"/>
            </a:xfrm>
            <a:custGeom>
              <a:avLst/>
              <a:gdLst>
                <a:gd name="connsiteX0" fmla="*/ 288607 w 989647"/>
                <a:gd name="connsiteY0" fmla="*/ 0 h 671417"/>
                <a:gd name="connsiteX1" fmla="*/ 0 w 989647"/>
                <a:gd name="connsiteY1" fmla="*/ 671417 h 671417"/>
                <a:gd name="connsiteX2" fmla="*/ 748570 w 989647"/>
                <a:gd name="connsiteY2" fmla="*/ 671417 h 671417"/>
                <a:gd name="connsiteX3" fmla="*/ 989647 w 989647"/>
                <a:gd name="connsiteY3" fmla="*/ 0 h 671417"/>
                <a:gd name="connsiteX4" fmla="*/ 288607 w 989647"/>
                <a:gd name="connsiteY4" fmla="*/ 0 h 671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9647" h="671417">
                  <a:moveTo>
                    <a:pt x="288607" y="0"/>
                  </a:moveTo>
                  <a:lnTo>
                    <a:pt x="0" y="671417"/>
                  </a:lnTo>
                  <a:lnTo>
                    <a:pt x="748570" y="671417"/>
                  </a:lnTo>
                  <a:lnTo>
                    <a:pt x="989647" y="0"/>
                  </a:lnTo>
                  <a:lnTo>
                    <a:pt x="288607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grpSp>
          <p:nvGrpSpPr>
            <p:cNvPr id="27" name="Grafik 86">
              <a:extLst>
                <a:ext uri="{FF2B5EF4-FFF2-40B4-BE49-F238E27FC236}">
                  <a16:creationId xmlns:a16="http://schemas.microsoft.com/office/drawing/2014/main" id="{996D2ECE-1B68-4A76-9309-6F7D631ACA3B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4142605" y="2398299"/>
              <a:ext cx="3901419" cy="2933700"/>
              <a:chOff x="4142605" y="2398299"/>
              <a:chExt cx="3901419" cy="2933700"/>
            </a:xfrm>
            <a:solidFill>
              <a:schemeClr val="accent1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CD25FEE3-2D60-4A09-9C68-9D59AAABC6A5}"/>
                  </a:ext>
                </a:extLst>
              </p:cNvPr>
              <p:cNvSpPr/>
              <p:nvPr/>
            </p:nvSpPr>
            <p:spPr bwMode="gray">
              <a:xfrm>
                <a:off x="4794757" y="2474499"/>
                <a:ext cx="972502" cy="671417"/>
              </a:xfrm>
              <a:custGeom>
                <a:avLst/>
                <a:gdLst>
                  <a:gd name="connsiteX0" fmla="*/ 0 w 972502"/>
                  <a:gd name="connsiteY0" fmla="*/ 0 h 671417"/>
                  <a:gd name="connsiteX1" fmla="*/ 241078 w 972502"/>
                  <a:gd name="connsiteY1" fmla="*/ 671417 h 671417"/>
                  <a:gd name="connsiteX2" fmla="*/ 972503 w 972502"/>
                  <a:gd name="connsiteY2" fmla="*/ 671417 h 671417"/>
                  <a:gd name="connsiteX3" fmla="*/ 683895 w 972502"/>
                  <a:gd name="connsiteY3" fmla="*/ 0 h 671417"/>
                  <a:gd name="connsiteX4" fmla="*/ 0 w 972502"/>
                  <a:gd name="connsiteY4" fmla="*/ 0 h 67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2502" h="671417">
                    <a:moveTo>
                      <a:pt x="0" y="0"/>
                    </a:moveTo>
                    <a:lnTo>
                      <a:pt x="241078" y="671417"/>
                    </a:lnTo>
                    <a:lnTo>
                      <a:pt x="972503" y="671417"/>
                    </a:lnTo>
                    <a:lnTo>
                      <a:pt x="6838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1309BDE-FA87-41F9-990E-66BF049A614D}"/>
                  </a:ext>
                </a:extLst>
              </p:cNvPr>
              <p:cNvSpPr/>
              <p:nvPr/>
            </p:nvSpPr>
            <p:spPr bwMode="gray">
              <a:xfrm>
                <a:off x="4142605" y="2398299"/>
                <a:ext cx="3901419" cy="2933700"/>
              </a:xfrm>
              <a:custGeom>
                <a:avLst/>
                <a:gdLst>
                  <a:gd name="connsiteX0" fmla="*/ 3887604 w 3901419"/>
                  <a:gd name="connsiteY0" fmla="*/ 32290 h 2933700"/>
                  <a:gd name="connsiteX1" fmla="*/ 3825310 w 3901419"/>
                  <a:gd name="connsiteY1" fmla="*/ 0 h 2933700"/>
                  <a:gd name="connsiteX2" fmla="*/ 2565439 w 3901419"/>
                  <a:gd name="connsiteY2" fmla="*/ 0 h 2933700"/>
                  <a:gd name="connsiteX3" fmla="*/ 2495430 w 3901419"/>
                  <a:gd name="connsiteY3" fmla="*/ 46101 h 2933700"/>
                  <a:gd name="connsiteX4" fmla="*/ 2226634 w 3901419"/>
                  <a:gd name="connsiteY4" fmla="*/ 671417 h 2933700"/>
                  <a:gd name="connsiteX5" fmla="*/ 1674851 w 3901419"/>
                  <a:gd name="connsiteY5" fmla="*/ 671417 h 2933700"/>
                  <a:gd name="connsiteX6" fmla="*/ 1406056 w 3901419"/>
                  <a:gd name="connsiteY6" fmla="*/ 46101 h 2933700"/>
                  <a:gd name="connsiteX7" fmla="*/ 1336047 w 3901419"/>
                  <a:gd name="connsiteY7" fmla="*/ 0 h 2933700"/>
                  <a:gd name="connsiteX8" fmla="*/ 76175 w 3901419"/>
                  <a:gd name="connsiteY8" fmla="*/ 0 h 2933700"/>
                  <a:gd name="connsiteX9" fmla="*/ 13882 w 3901419"/>
                  <a:gd name="connsiteY9" fmla="*/ 32290 h 2933700"/>
                  <a:gd name="connsiteX10" fmla="*/ 4547 w 3901419"/>
                  <a:gd name="connsiteY10" fmla="*/ 101917 h 2933700"/>
                  <a:gd name="connsiteX11" fmla="*/ 238576 w 3901419"/>
                  <a:gd name="connsiteY11" fmla="*/ 753713 h 2933700"/>
                  <a:gd name="connsiteX12" fmla="*/ 238576 w 3901419"/>
                  <a:gd name="connsiteY12" fmla="*/ 2857500 h 2933700"/>
                  <a:gd name="connsiteX13" fmla="*/ 314776 w 3901419"/>
                  <a:gd name="connsiteY13" fmla="*/ 2933700 h 2933700"/>
                  <a:gd name="connsiteX14" fmla="*/ 3584137 w 3901419"/>
                  <a:gd name="connsiteY14" fmla="*/ 2933700 h 2933700"/>
                  <a:gd name="connsiteX15" fmla="*/ 3660337 w 3901419"/>
                  <a:gd name="connsiteY15" fmla="*/ 2857500 h 2933700"/>
                  <a:gd name="connsiteX16" fmla="*/ 3660337 w 3901419"/>
                  <a:gd name="connsiteY16" fmla="*/ 760762 h 2933700"/>
                  <a:gd name="connsiteX17" fmla="*/ 3896938 w 3901419"/>
                  <a:gd name="connsiteY17" fmla="*/ 101917 h 2933700"/>
                  <a:gd name="connsiteX18" fmla="*/ 3887604 w 3901419"/>
                  <a:gd name="connsiteY18" fmla="*/ 32290 h 2933700"/>
                  <a:gd name="connsiteX19" fmla="*/ 3887604 w 3901419"/>
                  <a:gd name="connsiteY19" fmla="*/ 32290 h 2933700"/>
                  <a:gd name="connsiteX20" fmla="*/ 1285850 w 3901419"/>
                  <a:gd name="connsiteY20" fmla="*/ 152305 h 2933700"/>
                  <a:gd name="connsiteX21" fmla="*/ 1509021 w 3901419"/>
                  <a:gd name="connsiteY21" fmla="*/ 671322 h 2933700"/>
                  <a:gd name="connsiteX22" fmla="*/ 370879 w 3901419"/>
                  <a:gd name="connsiteY22" fmla="*/ 671322 h 2933700"/>
                  <a:gd name="connsiteX23" fmla="*/ 184474 w 3901419"/>
                  <a:gd name="connsiteY23" fmla="*/ 152305 h 2933700"/>
                  <a:gd name="connsiteX24" fmla="*/ 1285850 w 3901419"/>
                  <a:gd name="connsiteY24" fmla="*/ 152305 h 2933700"/>
                  <a:gd name="connsiteX25" fmla="*/ 3507937 w 3901419"/>
                  <a:gd name="connsiteY25" fmla="*/ 2781300 h 2933700"/>
                  <a:gd name="connsiteX26" fmla="*/ 2352936 w 3901419"/>
                  <a:gd name="connsiteY26" fmla="*/ 2781300 h 2933700"/>
                  <a:gd name="connsiteX27" fmla="*/ 2352936 w 3901419"/>
                  <a:gd name="connsiteY27" fmla="*/ 1474280 h 2933700"/>
                  <a:gd name="connsiteX28" fmla="*/ 2276736 w 3901419"/>
                  <a:gd name="connsiteY28" fmla="*/ 1398080 h 2933700"/>
                  <a:gd name="connsiteX29" fmla="*/ 2200536 w 3901419"/>
                  <a:gd name="connsiteY29" fmla="*/ 1474280 h 2933700"/>
                  <a:gd name="connsiteX30" fmla="*/ 2200536 w 3901419"/>
                  <a:gd name="connsiteY30" fmla="*/ 2781205 h 2933700"/>
                  <a:gd name="connsiteX31" fmla="*/ 390976 w 3901419"/>
                  <a:gd name="connsiteY31" fmla="*/ 2781205 h 2933700"/>
                  <a:gd name="connsiteX32" fmla="*/ 390976 w 3901419"/>
                  <a:gd name="connsiteY32" fmla="*/ 823722 h 2933700"/>
                  <a:gd name="connsiteX33" fmla="*/ 3507937 w 3901419"/>
                  <a:gd name="connsiteY33" fmla="*/ 823722 h 2933700"/>
                  <a:gd name="connsiteX34" fmla="*/ 3507937 w 3901419"/>
                  <a:gd name="connsiteY34" fmla="*/ 2781300 h 2933700"/>
                  <a:gd name="connsiteX35" fmla="*/ 3507937 w 3901419"/>
                  <a:gd name="connsiteY35" fmla="*/ 2781300 h 2933700"/>
                  <a:gd name="connsiteX36" fmla="*/ 3530512 w 3901419"/>
                  <a:gd name="connsiteY36" fmla="*/ 671322 h 2933700"/>
                  <a:gd name="connsiteX37" fmla="*/ 2392465 w 3901419"/>
                  <a:gd name="connsiteY37" fmla="*/ 671322 h 2933700"/>
                  <a:gd name="connsiteX38" fmla="*/ 2615635 w 3901419"/>
                  <a:gd name="connsiteY38" fmla="*/ 152305 h 2933700"/>
                  <a:gd name="connsiteX39" fmla="*/ 3716916 w 3901419"/>
                  <a:gd name="connsiteY39" fmla="*/ 152305 h 2933700"/>
                  <a:gd name="connsiteX40" fmla="*/ 3530512 w 3901419"/>
                  <a:gd name="connsiteY40" fmla="*/ 671322 h 293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901419" h="2933700">
                    <a:moveTo>
                      <a:pt x="3887604" y="32290"/>
                    </a:moveTo>
                    <a:cubicBezTo>
                      <a:pt x="3873316" y="12002"/>
                      <a:pt x="3850075" y="0"/>
                      <a:pt x="3825310" y="0"/>
                    </a:cubicBezTo>
                    <a:lnTo>
                      <a:pt x="2565439" y="0"/>
                    </a:lnTo>
                    <a:cubicBezTo>
                      <a:pt x="2534959" y="0"/>
                      <a:pt x="2507431" y="18098"/>
                      <a:pt x="2495430" y="46101"/>
                    </a:cubicBezTo>
                    <a:lnTo>
                      <a:pt x="2226634" y="671417"/>
                    </a:lnTo>
                    <a:lnTo>
                      <a:pt x="1674851" y="671417"/>
                    </a:lnTo>
                    <a:lnTo>
                      <a:pt x="1406056" y="46101"/>
                    </a:lnTo>
                    <a:cubicBezTo>
                      <a:pt x="1394054" y="18098"/>
                      <a:pt x="1366527" y="0"/>
                      <a:pt x="1336047" y="0"/>
                    </a:cubicBezTo>
                    <a:lnTo>
                      <a:pt x="76175" y="0"/>
                    </a:lnTo>
                    <a:cubicBezTo>
                      <a:pt x="51315" y="0"/>
                      <a:pt x="28074" y="12097"/>
                      <a:pt x="13882" y="32290"/>
                    </a:cubicBezTo>
                    <a:cubicBezTo>
                      <a:pt x="-406" y="52578"/>
                      <a:pt x="-3930" y="78581"/>
                      <a:pt x="4547" y="101917"/>
                    </a:cubicBezTo>
                    <a:lnTo>
                      <a:pt x="238576" y="753713"/>
                    </a:lnTo>
                    <a:lnTo>
                      <a:pt x="238576" y="2857500"/>
                    </a:lnTo>
                    <a:cubicBezTo>
                      <a:pt x="238576" y="2899601"/>
                      <a:pt x="272676" y="2933700"/>
                      <a:pt x="314776" y="2933700"/>
                    </a:cubicBezTo>
                    <a:lnTo>
                      <a:pt x="3584137" y="2933700"/>
                    </a:lnTo>
                    <a:cubicBezTo>
                      <a:pt x="3626238" y="2933700"/>
                      <a:pt x="3660337" y="2899601"/>
                      <a:pt x="3660337" y="2857500"/>
                    </a:cubicBezTo>
                    <a:lnTo>
                      <a:pt x="3660337" y="760762"/>
                    </a:lnTo>
                    <a:lnTo>
                      <a:pt x="3896938" y="101917"/>
                    </a:lnTo>
                    <a:cubicBezTo>
                      <a:pt x="3905320" y="78581"/>
                      <a:pt x="3901796" y="52578"/>
                      <a:pt x="3887604" y="32290"/>
                    </a:cubicBezTo>
                    <a:lnTo>
                      <a:pt x="3887604" y="32290"/>
                    </a:lnTo>
                    <a:close/>
                    <a:moveTo>
                      <a:pt x="1285850" y="152305"/>
                    </a:moveTo>
                    <a:lnTo>
                      <a:pt x="1509021" y="671322"/>
                    </a:lnTo>
                    <a:lnTo>
                      <a:pt x="370879" y="671322"/>
                    </a:lnTo>
                    <a:lnTo>
                      <a:pt x="184474" y="152305"/>
                    </a:lnTo>
                    <a:lnTo>
                      <a:pt x="1285850" y="152305"/>
                    </a:lnTo>
                    <a:close/>
                    <a:moveTo>
                      <a:pt x="3507937" y="2781300"/>
                    </a:moveTo>
                    <a:lnTo>
                      <a:pt x="2352936" y="2781300"/>
                    </a:lnTo>
                    <a:lnTo>
                      <a:pt x="2352936" y="1474280"/>
                    </a:lnTo>
                    <a:cubicBezTo>
                      <a:pt x="2352936" y="1432179"/>
                      <a:pt x="2318836" y="1398080"/>
                      <a:pt x="2276736" y="1398080"/>
                    </a:cubicBezTo>
                    <a:cubicBezTo>
                      <a:pt x="2234635" y="1398080"/>
                      <a:pt x="2200536" y="1432179"/>
                      <a:pt x="2200536" y="1474280"/>
                    </a:cubicBezTo>
                    <a:lnTo>
                      <a:pt x="2200536" y="2781205"/>
                    </a:lnTo>
                    <a:lnTo>
                      <a:pt x="390976" y="2781205"/>
                    </a:lnTo>
                    <a:lnTo>
                      <a:pt x="390976" y="823722"/>
                    </a:lnTo>
                    <a:lnTo>
                      <a:pt x="3507937" y="823722"/>
                    </a:lnTo>
                    <a:lnTo>
                      <a:pt x="3507937" y="2781300"/>
                    </a:lnTo>
                    <a:lnTo>
                      <a:pt x="3507937" y="2781300"/>
                    </a:lnTo>
                    <a:close/>
                    <a:moveTo>
                      <a:pt x="3530512" y="671322"/>
                    </a:moveTo>
                    <a:lnTo>
                      <a:pt x="2392465" y="671322"/>
                    </a:lnTo>
                    <a:lnTo>
                      <a:pt x="2615635" y="152305"/>
                    </a:lnTo>
                    <a:lnTo>
                      <a:pt x="3716916" y="152305"/>
                    </a:lnTo>
                    <a:lnTo>
                      <a:pt x="3530512" y="671322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</p:grp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E781913C-E9D1-4A2F-A8C9-4D82C8F1B33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024339" y="1528762"/>
              <a:ext cx="152400" cy="534162"/>
            </a:xfrm>
            <a:custGeom>
              <a:avLst/>
              <a:gdLst>
                <a:gd name="connsiteX0" fmla="*/ 76200 w 152400"/>
                <a:gd name="connsiteY0" fmla="*/ 534162 h 534162"/>
                <a:gd name="connsiteX1" fmla="*/ 152400 w 152400"/>
                <a:gd name="connsiteY1" fmla="*/ 457962 h 534162"/>
                <a:gd name="connsiteX2" fmla="*/ 152400 w 152400"/>
                <a:gd name="connsiteY2" fmla="*/ 76200 h 534162"/>
                <a:gd name="connsiteX3" fmla="*/ 76200 w 152400"/>
                <a:gd name="connsiteY3" fmla="*/ 0 h 534162"/>
                <a:gd name="connsiteX4" fmla="*/ 0 w 152400"/>
                <a:gd name="connsiteY4" fmla="*/ 76200 h 534162"/>
                <a:gd name="connsiteX5" fmla="*/ 0 w 152400"/>
                <a:gd name="connsiteY5" fmla="*/ 457962 h 534162"/>
                <a:gd name="connsiteX6" fmla="*/ 76200 w 152400"/>
                <a:gd name="connsiteY6" fmla="*/ 534162 h 534162"/>
                <a:gd name="connsiteX7" fmla="*/ 76200 w 152400"/>
                <a:gd name="connsiteY7" fmla="*/ 534162 h 53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534162">
                  <a:moveTo>
                    <a:pt x="76200" y="534162"/>
                  </a:moveTo>
                  <a:cubicBezTo>
                    <a:pt x="118205" y="534162"/>
                    <a:pt x="152400" y="500063"/>
                    <a:pt x="152400" y="457962"/>
                  </a:cubicBezTo>
                  <a:lnTo>
                    <a:pt x="152400" y="76200"/>
                  </a:lnTo>
                  <a:cubicBezTo>
                    <a:pt x="152400" y="34100"/>
                    <a:pt x="118205" y="0"/>
                    <a:pt x="76200" y="0"/>
                  </a:cubicBezTo>
                  <a:cubicBezTo>
                    <a:pt x="34100" y="0"/>
                    <a:pt x="0" y="34100"/>
                    <a:pt x="0" y="76200"/>
                  </a:cubicBezTo>
                  <a:lnTo>
                    <a:pt x="0" y="457962"/>
                  </a:lnTo>
                  <a:cubicBezTo>
                    <a:pt x="0" y="500063"/>
                    <a:pt x="34100" y="534162"/>
                    <a:pt x="76200" y="534162"/>
                  </a:cubicBezTo>
                  <a:lnTo>
                    <a:pt x="76200" y="53416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A107EAD7-615C-46E7-9705-FE2AEF5F8B4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76884" y="1799938"/>
              <a:ext cx="422386" cy="422338"/>
            </a:xfrm>
            <a:custGeom>
              <a:avLst/>
              <a:gdLst>
                <a:gd name="connsiteX0" fmla="*/ 76176 w 422386"/>
                <a:gd name="connsiteY0" fmla="*/ 422338 h 422338"/>
                <a:gd name="connsiteX1" fmla="*/ 130088 w 422386"/>
                <a:gd name="connsiteY1" fmla="*/ 400050 h 422338"/>
                <a:gd name="connsiteX2" fmla="*/ 400026 w 422386"/>
                <a:gd name="connsiteY2" fmla="*/ 130112 h 422338"/>
                <a:gd name="connsiteX3" fmla="*/ 400026 w 422386"/>
                <a:gd name="connsiteY3" fmla="*/ 22288 h 422338"/>
                <a:gd name="connsiteX4" fmla="*/ 292299 w 422386"/>
                <a:gd name="connsiteY4" fmla="*/ 22288 h 422338"/>
                <a:gd name="connsiteX5" fmla="*/ 22360 w 422386"/>
                <a:gd name="connsiteY5" fmla="*/ 292227 h 422338"/>
                <a:gd name="connsiteX6" fmla="*/ 22360 w 422386"/>
                <a:gd name="connsiteY6" fmla="*/ 399955 h 422338"/>
                <a:gd name="connsiteX7" fmla="*/ 76176 w 422386"/>
                <a:gd name="connsiteY7" fmla="*/ 422338 h 422338"/>
                <a:gd name="connsiteX8" fmla="*/ 76176 w 422386"/>
                <a:gd name="connsiteY8" fmla="*/ 422338 h 42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386" h="422338">
                  <a:moveTo>
                    <a:pt x="76176" y="422338"/>
                  </a:moveTo>
                  <a:cubicBezTo>
                    <a:pt x="95702" y="422338"/>
                    <a:pt x="115134" y="414909"/>
                    <a:pt x="130088" y="400050"/>
                  </a:cubicBezTo>
                  <a:lnTo>
                    <a:pt x="400026" y="130112"/>
                  </a:lnTo>
                  <a:cubicBezTo>
                    <a:pt x="429840" y="100298"/>
                    <a:pt x="429840" y="52102"/>
                    <a:pt x="400026" y="22288"/>
                  </a:cubicBezTo>
                  <a:cubicBezTo>
                    <a:pt x="370308" y="-7429"/>
                    <a:pt x="322017" y="-7429"/>
                    <a:pt x="292299" y="22288"/>
                  </a:cubicBezTo>
                  <a:lnTo>
                    <a:pt x="22360" y="292227"/>
                  </a:lnTo>
                  <a:cubicBezTo>
                    <a:pt x="-7453" y="321945"/>
                    <a:pt x="-7453" y="370237"/>
                    <a:pt x="22360" y="399955"/>
                  </a:cubicBezTo>
                  <a:cubicBezTo>
                    <a:pt x="37124" y="414909"/>
                    <a:pt x="56650" y="422338"/>
                    <a:pt x="76176" y="422338"/>
                  </a:cubicBezTo>
                  <a:lnTo>
                    <a:pt x="76176" y="42233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7A8BEFBC-FC73-4316-9B8B-642F42CE68E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387593" y="1799962"/>
              <a:ext cx="422243" cy="422314"/>
            </a:xfrm>
            <a:custGeom>
              <a:avLst/>
              <a:gdLst>
                <a:gd name="connsiteX0" fmla="*/ 292132 w 422243"/>
                <a:gd name="connsiteY0" fmla="*/ 400026 h 422314"/>
                <a:gd name="connsiteX1" fmla="*/ 346043 w 422243"/>
                <a:gd name="connsiteY1" fmla="*/ 422315 h 422314"/>
                <a:gd name="connsiteX2" fmla="*/ 399955 w 422243"/>
                <a:gd name="connsiteY2" fmla="*/ 400026 h 422314"/>
                <a:gd name="connsiteX3" fmla="*/ 399955 w 422243"/>
                <a:gd name="connsiteY3" fmla="*/ 292298 h 422314"/>
                <a:gd name="connsiteX4" fmla="*/ 130016 w 422243"/>
                <a:gd name="connsiteY4" fmla="*/ 22360 h 422314"/>
                <a:gd name="connsiteX5" fmla="*/ 22289 w 422243"/>
                <a:gd name="connsiteY5" fmla="*/ 22360 h 422314"/>
                <a:gd name="connsiteX6" fmla="*/ 22289 w 422243"/>
                <a:gd name="connsiteY6" fmla="*/ 130088 h 422314"/>
                <a:gd name="connsiteX7" fmla="*/ 292132 w 422243"/>
                <a:gd name="connsiteY7" fmla="*/ 400026 h 422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243" h="422314">
                  <a:moveTo>
                    <a:pt x="292132" y="400026"/>
                  </a:moveTo>
                  <a:cubicBezTo>
                    <a:pt x="306991" y="414885"/>
                    <a:pt x="326517" y="422315"/>
                    <a:pt x="346043" y="422315"/>
                  </a:cubicBezTo>
                  <a:cubicBezTo>
                    <a:pt x="365570" y="422315"/>
                    <a:pt x="385001" y="414885"/>
                    <a:pt x="399955" y="400026"/>
                  </a:cubicBezTo>
                  <a:cubicBezTo>
                    <a:pt x="429673" y="370308"/>
                    <a:pt x="429673" y="322016"/>
                    <a:pt x="399955" y="292298"/>
                  </a:cubicBezTo>
                  <a:lnTo>
                    <a:pt x="130016" y="22360"/>
                  </a:lnTo>
                  <a:cubicBezTo>
                    <a:pt x="100298" y="-7453"/>
                    <a:pt x="52007" y="-7453"/>
                    <a:pt x="22289" y="22360"/>
                  </a:cubicBezTo>
                  <a:cubicBezTo>
                    <a:pt x="-7430" y="52078"/>
                    <a:pt x="-7430" y="100370"/>
                    <a:pt x="22289" y="130088"/>
                  </a:cubicBezTo>
                  <a:lnTo>
                    <a:pt x="292132" y="400026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EB02D147-3319-41D5-85D4-D74EB1BBC9E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343141" y="3435286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0" y="152400"/>
                    <a:pt x="76200" y="152400"/>
                  </a:cubicBezTo>
                  <a:cubicBezTo>
                    <a:pt x="34100" y="152400"/>
                    <a:pt x="0" y="118300"/>
                    <a:pt x="0" y="76200"/>
                  </a:cubicBezTo>
                  <a:cubicBezTo>
                    <a:pt x="0" y="34100"/>
                    <a:pt x="34100" y="0"/>
                    <a:pt x="76200" y="0"/>
                  </a:cubicBezTo>
                  <a:cubicBezTo>
                    <a:pt x="118300" y="0"/>
                    <a:pt x="152400" y="34100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grpSp>
        <p:nvGrpSpPr>
          <p:cNvPr id="34" name="Grafik 99">
            <a:extLst>
              <a:ext uri="{FF2B5EF4-FFF2-40B4-BE49-F238E27FC236}">
                <a16:creationId xmlns:a16="http://schemas.microsoft.com/office/drawing/2014/main" id="{813DEB98-D1AA-40C2-B8DE-9F4D3368FCE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105963" y="2126081"/>
            <a:ext cx="932075" cy="936468"/>
            <a:chOff x="4152153" y="1476375"/>
            <a:chExt cx="3883140" cy="3901439"/>
          </a:xfrm>
          <a:solidFill>
            <a:schemeClr val="accent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DAF088D-CC9C-490C-9E68-019471BD823A}"/>
                </a:ext>
              </a:extLst>
            </p:cNvPr>
            <p:cNvSpPr/>
            <p:nvPr/>
          </p:nvSpPr>
          <p:spPr bwMode="gray">
            <a:xfrm>
              <a:off x="4792185" y="2280570"/>
              <a:ext cx="3166871" cy="1920239"/>
            </a:xfrm>
            <a:custGeom>
              <a:avLst/>
              <a:gdLst>
                <a:gd name="connsiteX0" fmla="*/ 1583436 w 3166871"/>
                <a:gd name="connsiteY0" fmla="*/ 0 h 1920239"/>
                <a:gd name="connsiteX1" fmla="*/ 0 w 3166871"/>
                <a:gd name="connsiteY1" fmla="*/ 960120 h 1920239"/>
                <a:gd name="connsiteX2" fmla="*/ 1583436 w 3166871"/>
                <a:gd name="connsiteY2" fmla="*/ 1920240 h 1920239"/>
                <a:gd name="connsiteX3" fmla="*/ 3166872 w 3166871"/>
                <a:gd name="connsiteY3" fmla="*/ 960120 h 1920239"/>
                <a:gd name="connsiteX4" fmla="*/ 1583436 w 3166871"/>
                <a:gd name="connsiteY4" fmla="*/ 0 h 1920239"/>
                <a:gd name="connsiteX5" fmla="*/ 1583436 w 3166871"/>
                <a:gd name="connsiteY5" fmla="*/ 0 h 192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6871" h="1920239">
                  <a:moveTo>
                    <a:pt x="1583436" y="0"/>
                  </a:moveTo>
                  <a:cubicBezTo>
                    <a:pt x="927830" y="81344"/>
                    <a:pt x="358997" y="442436"/>
                    <a:pt x="0" y="960120"/>
                  </a:cubicBezTo>
                  <a:cubicBezTo>
                    <a:pt x="358997" y="1477804"/>
                    <a:pt x="927830" y="1838992"/>
                    <a:pt x="1583436" y="1920240"/>
                  </a:cubicBezTo>
                  <a:cubicBezTo>
                    <a:pt x="2239137" y="1838896"/>
                    <a:pt x="2807875" y="1477804"/>
                    <a:pt x="3166872" y="960120"/>
                  </a:cubicBezTo>
                  <a:cubicBezTo>
                    <a:pt x="2807875" y="442436"/>
                    <a:pt x="2239042" y="81248"/>
                    <a:pt x="1583436" y="0"/>
                  </a:cubicBezTo>
                  <a:lnTo>
                    <a:pt x="158343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AF669B67-C36E-4D1E-8FFC-3D765EBF35CF}"/>
                </a:ext>
              </a:extLst>
            </p:cNvPr>
            <p:cNvSpPr/>
            <p:nvPr/>
          </p:nvSpPr>
          <p:spPr bwMode="gray">
            <a:xfrm>
              <a:off x="6045485" y="4746116"/>
              <a:ext cx="426624" cy="555593"/>
            </a:xfrm>
            <a:custGeom>
              <a:avLst/>
              <a:gdLst>
                <a:gd name="connsiteX0" fmla="*/ 426625 w 426624"/>
                <a:gd name="connsiteY0" fmla="*/ 386715 h 555593"/>
                <a:gd name="connsiteX1" fmla="*/ 426625 w 426624"/>
                <a:gd name="connsiteY1" fmla="*/ 0 h 555593"/>
                <a:gd name="connsiteX2" fmla="*/ 0 w 426624"/>
                <a:gd name="connsiteY2" fmla="*/ 0 h 555593"/>
                <a:gd name="connsiteX3" fmla="*/ 0 w 426624"/>
                <a:gd name="connsiteY3" fmla="*/ 386715 h 555593"/>
                <a:gd name="connsiteX4" fmla="*/ 168783 w 426624"/>
                <a:gd name="connsiteY4" fmla="*/ 555593 h 555593"/>
                <a:gd name="connsiteX5" fmla="*/ 257746 w 426624"/>
                <a:gd name="connsiteY5" fmla="*/ 555593 h 555593"/>
                <a:gd name="connsiteX6" fmla="*/ 426625 w 426624"/>
                <a:gd name="connsiteY6" fmla="*/ 386715 h 555593"/>
                <a:gd name="connsiteX7" fmla="*/ 426625 w 426624"/>
                <a:gd name="connsiteY7" fmla="*/ 386715 h 55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624" h="555593">
                  <a:moveTo>
                    <a:pt x="426625" y="386715"/>
                  </a:moveTo>
                  <a:lnTo>
                    <a:pt x="426625" y="0"/>
                  </a:lnTo>
                  <a:lnTo>
                    <a:pt x="0" y="0"/>
                  </a:lnTo>
                  <a:lnTo>
                    <a:pt x="0" y="386715"/>
                  </a:lnTo>
                  <a:cubicBezTo>
                    <a:pt x="0" y="479965"/>
                    <a:pt x="75533" y="555593"/>
                    <a:pt x="168783" y="555593"/>
                  </a:cubicBezTo>
                  <a:lnTo>
                    <a:pt x="257746" y="555593"/>
                  </a:lnTo>
                  <a:cubicBezTo>
                    <a:pt x="350996" y="555498"/>
                    <a:pt x="426625" y="479870"/>
                    <a:pt x="426625" y="386715"/>
                  </a:cubicBezTo>
                  <a:lnTo>
                    <a:pt x="426625" y="3867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39BBB38-4F50-4F22-ABB6-C0D5BFFDB1BD}"/>
                </a:ext>
              </a:extLst>
            </p:cNvPr>
            <p:cNvSpPr/>
            <p:nvPr/>
          </p:nvSpPr>
          <p:spPr bwMode="gray">
            <a:xfrm>
              <a:off x="5092706" y="2263228"/>
              <a:ext cx="1257960" cy="2482984"/>
            </a:xfrm>
            <a:custGeom>
              <a:avLst/>
              <a:gdLst>
                <a:gd name="connsiteX0" fmla="*/ 1020788 w 1257960"/>
                <a:gd name="connsiteY0" fmla="*/ 2296199 h 2482984"/>
                <a:gd name="connsiteX1" fmla="*/ 1020788 w 1257960"/>
                <a:gd name="connsiteY1" fmla="*/ 2148561 h 2482984"/>
                <a:gd name="connsiteX2" fmla="*/ 841527 w 1257960"/>
                <a:gd name="connsiteY2" fmla="*/ 1742225 h 2482984"/>
                <a:gd name="connsiteX3" fmla="*/ 513296 w 1257960"/>
                <a:gd name="connsiteY3" fmla="*/ 981463 h 2482984"/>
                <a:gd name="connsiteX4" fmla="*/ 1257961 w 1257960"/>
                <a:gd name="connsiteY4" fmla="*/ 33345 h 2482984"/>
                <a:gd name="connsiteX5" fmla="*/ 986593 w 1257960"/>
                <a:gd name="connsiteY5" fmla="*/ 102 h 2482984"/>
                <a:gd name="connsiteX6" fmla="*/ 184 w 1257960"/>
                <a:gd name="connsiteY6" fmla="*/ 981463 h 2482984"/>
                <a:gd name="connsiteX7" fmla="*/ 328416 w 1257960"/>
                <a:gd name="connsiteY7" fmla="*/ 1742225 h 2482984"/>
                <a:gd name="connsiteX8" fmla="*/ 507676 w 1257960"/>
                <a:gd name="connsiteY8" fmla="*/ 2148561 h 2482984"/>
                <a:gd name="connsiteX9" fmla="*/ 507676 w 1257960"/>
                <a:gd name="connsiteY9" fmla="*/ 2296199 h 2482984"/>
                <a:gd name="connsiteX10" fmla="*/ 694366 w 1257960"/>
                <a:gd name="connsiteY10" fmla="*/ 2482984 h 2482984"/>
                <a:gd name="connsiteX11" fmla="*/ 1207478 w 1257960"/>
                <a:gd name="connsiteY11" fmla="*/ 2482984 h 2482984"/>
                <a:gd name="connsiteX12" fmla="*/ 1020788 w 1257960"/>
                <a:gd name="connsiteY12" fmla="*/ 2296199 h 2482984"/>
                <a:gd name="connsiteX13" fmla="*/ 1020788 w 1257960"/>
                <a:gd name="connsiteY13" fmla="*/ 2296199 h 248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57960" h="2482984">
                  <a:moveTo>
                    <a:pt x="1020788" y="2296199"/>
                  </a:moveTo>
                  <a:lnTo>
                    <a:pt x="1020788" y="2148561"/>
                  </a:lnTo>
                  <a:cubicBezTo>
                    <a:pt x="1020788" y="1993971"/>
                    <a:pt x="956018" y="1846143"/>
                    <a:pt x="841527" y="1742225"/>
                  </a:cubicBezTo>
                  <a:cubicBezTo>
                    <a:pt x="635406" y="1555154"/>
                    <a:pt x="507581" y="1283120"/>
                    <a:pt x="513296" y="981463"/>
                  </a:cubicBezTo>
                  <a:cubicBezTo>
                    <a:pt x="521868" y="527788"/>
                    <a:pt x="836670" y="145644"/>
                    <a:pt x="1257961" y="33345"/>
                  </a:cubicBezTo>
                  <a:cubicBezTo>
                    <a:pt x="1171569" y="10485"/>
                    <a:pt x="1080510" y="-1231"/>
                    <a:pt x="986593" y="102"/>
                  </a:cubicBezTo>
                  <a:cubicBezTo>
                    <a:pt x="449478" y="7532"/>
                    <a:pt x="10281" y="444348"/>
                    <a:pt x="184" y="981463"/>
                  </a:cubicBezTo>
                  <a:cubicBezTo>
                    <a:pt x="-5531" y="1283120"/>
                    <a:pt x="122199" y="1555059"/>
                    <a:pt x="328416" y="1742225"/>
                  </a:cubicBezTo>
                  <a:cubicBezTo>
                    <a:pt x="442906" y="1846143"/>
                    <a:pt x="507676" y="1993971"/>
                    <a:pt x="507676" y="2148561"/>
                  </a:cubicBezTo>
                  <a:lnTo>
                    <a:pt x="507676" y="2296199"/>
                  </a:lnTo>
                  <a:cubicBezTo>
                    <a:pt x="507676" y="2399355"/>
                    <a:pt x="591306" y="2482984"/>
                    <a:pt x="694366" y="2482984"/>
                  </a:cubicBezTo>
                  <a:lnTo>
                    <a:pt x="1207478" y="2482984"/>
                  </a:lnTo>
                  <a:cubicBezTo>
                    <a:pt x="1104417" y="2482889"/>
                    <a:pt x="1020788" y="2399260"/>
                    <a:pt x="1020788" y="2296199"/>
                  </a:cubicBezTo>
                  <a:lnTo>
                    <a:pt x="1020788" y="22961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0C00719E-7A6C-4629-A88B-70ED69473A1B}"/>
                </a:ext>
              </a:extLst>
            </p:cNvPr>
            <p:cNvSpPr/>
            <p:nvPr/>
          </p:nvSpPr>
          <p:spPr bwMode="gray">
            <a:xfrm>
              <a:off x="5605818" y="2296667"/>
              <a:ext cx="1488750" cy="2449447"/>
            </a:xfrm>
            <a:custGeom>
              <a:avLst/>
              <a:gdLst>
                <a:gd name="connsiteX0" fmla="*/ 981068 w 1488751"/>
                <a:gd name="connsiteY0" fmla="*/ 2262759 h 2449448"/>
                <a:gd name="connsiteX1" fmla="*/ 981068 w 1488751"/>
                <a:gd name="connsiteY1" fmla="*/ 2115122 h 2449448"/>
                <a:gd name="connsiteX2" fmla="*/ 1161853 w 1488751"/>
                <a:gd name="connsiteY2" fmla="*/ 1707356 h 2449448"/>
                <a:gd name="connsiteX3" fmla="*/ 1488751 w 1488751"/>
                <a:gd name="connsiteY3" fmla="*/ 967454 h 2449448"/>
                <a:gd name="connsiteX4" fmla="*/ 744944 w 1488751"/>
                <a:gd name="connsiteY4" fmla="*/ 0 h 2449448"/>
                <a:gd name="connsiteX5" fmla="*/ 184 w 1488751"/>
                <a:gd name="connsiteY5" fmla="*/ 948023 h 2449448"/>
                <a:gd name="connsiteX6" fmla="*/ 328416 w 1488751"/>
                <a:gd name="connsiteY6" fmla="*/ 1708785 h 2449448"/>
                <a:gd name="connsiteX7" fmla="*/ 507676 w 1488751"/>
                <a:gd name="connsiteY7" fmla="*/ 2115122 h 2449448"/>
                <a:gd name="connsiteX8" fmla="*/ 507676 w 1488751"/>
                <a:gd name="connsiteY8" fmla="*/ 2262759 h 2449448"/>
                <a:gd name="connsiteX9" fmla="*/ 694366 w 1488751"/>
                <a:gd name="connsiteY9" fmla="*/ 2449449 h 2449448"/>
                <a:gd name="connsiteX10" fmla="*/ 794283 w 1488751"/>
                <a:gd name="connsiteY10" fmla="*/ 2449449 h 2449448"/>
                <a:gd name="connsiteX11" fmla="*/ 981068 w 1488751"/>
                <a:gd name="connsiteY11" fmla="*/ 2262759 h 2449448"/>
                <a:gd name="connsiteX12" fmla="*/ 981068 w 1488751"/>
                <a:gd name="connsiteY12" fmla="*/ 2262759 h 244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8751" h="2449448">
                  <a:moveTo>
                    <a:pt x="981068" y="2262759"/>
                  </a:moveTo>
                  <a:lnTo>
                    <a:pt x="981068" y="2115122"/>
                  </a:lnTo>
                  <a:cubicBezTo>
                    <a:pt x="981068" y="1959769"/>
                    <a:pt x="1047077" y="1812036"/>
                    <a:pt x="1161853" y="1707356"/>
                  </a:cubicBezTo>
                  <a:cubicBezTo>
                    <a:pt x="1362735" y="1524286"/>
                    <a:pt x="1488751" y="1260634"/>
                    <a:pt x="1488751" y="967454"/>
                  </a:cubicBezTo>
                  <a:cubicBezTo>
                    <a:pt x="1488751" y="503587"/>
                    <a:pt x="1173093" y="113443"/>
                    <a:pt x="744944" y="0"/>
                  </a:cubicBezTo>
                  <a:cubicBezTo>
                    <a:pt x="323653" y="112204"/>
                    <a:pt x="8756" y="494348"/>
                    <a:pt x="184" y="948023"/>
                  </a:cubicBezTo>
                  <a:cubicBezTo>
                    <a:pt x="-5531" y="1249680"/>
                    <a:pt x="122295" y="1521619"/>
                    <a:pt x="328416" y="1708785"/>
                  </a:cubicBezTo>
                  <a:cubicBezTo>
                    <a:pt x="442906" y="1812703"/>
                    <a:pt x="507676" y="1960531"/>
                    <a:pt x="507676" y="2115122"/>
                  </a:cubicBezTo>
                  <a:lnTo>
                    <a:pt x="507676" y="2262759"/>
                  </a:lnTo>
                  <a:cubicBezTo>
                    <a:pt x="507676" y="2365820"/>
                    <a:pt x="591305" y="2449449"/>
                    <a:pt x="694366" y="2449449"/>
                  </a:cubicBezTo>
                  <a:lnTo>
                    <a:pt x="794283" y="2449449"/>
                  </a:lnTo>
                  <a:cubicBezTo>
                    <a:pt x="897534" y="2449449"/>
                    <a:pt x="981068" y="2365820"/>
                    <a:pt x="981068" y="2262759"/>
                  </a:cubicBezTo>
                  <a:lnTo>
                    <a:pt x="981068" y="2262759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49D8C340-481F-4A4D-B78F-7798F9634FFC}"/>
                </a:ext>
              </a:extLst>
            </p:cNvPr>
            <p:cNvSpPr/>
            <p:nvPr/>
          </p:nvSpPr>
          <p:spPr bwMode="gray">
            <a:xfrm>
              <a:off x="5494559" y="2641568"/>
              <a:ext cx="792194" cy="1198340"/>
            </a:xfrm>
            <a:custGeom>
              <a:avLst/>
              <a:gdLst>
                <a:gd name="connsiteX0" fmla="*/ 386048 w 792194"/>
                <a:gd name="connsiteY0" fmla="*/ 599122 h 1198340"/>
                <a:gd name="connsiteX1" fmla="*/ 792194 w 792194"/>
                <a:gd name="connsiteY1" fmla="*/ 31909 h 1198340"/>
                <a:gd name="connsiteX2" fmla="*/ 599218 w 792194"/>
                <a:gd name="connsiteY2" fmla="*/ 0 h 1198340"/>
                <a:gd name="connsiteX3" fmla="*/ 0 w 792194"/>
                <a:gd name="connsiteY3" fmla="*/ 599122 h 1198340"/>
                <a:gd name="connsiteX4" fmla="*/ 599218 w 792194"/>
                <a:gd name="connsiteY4" fmla="*/ 1198340 h 1198340"/>
                <a:gd name="connsiteX5" fmla="*/ 792194 w 792194"/>
                <a:gd name="connsiteY5" fmla="*/ 1166336 h 1198340"/>
                <a:gd name="connsiteX6" fmla="*/ 386048 w 792194"/>
                <a:gd name="connsiteY6" fmla="*/ 599122 h 1198340"/>
                <a:gd name="connsiteX7" fmla="*/ 386048 w 792194"/>
                <a:gd name="connsiteY7" fmla="*/ 599122 h 119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2194" h="1198340">
                  <a:moveTo>
                    <a:pt x="386048" y="599122"/>
                  </a:moveTo>
                  <a:cubicBezTo>
                    <a:pt x="386048" y="335756"/>
                    <a:pt x="555974" y="112300"/>
                    <a:pt x="792194" y="31909"/>
                  </a:cubicBezTo>
                  <a:cubicBezTo>
                    <a:pt x="731615" y="11335"/>
                    <a:pt x="666750" y="0"/>
                    <a:pt x="599218" y="0"/>
                  </a:cubicBezTo>
                  <a:cubicBezTo>
                    <a:pt x="268319" y="0"/>
                    <a:pt x="0" y="268224"/>
                    <a:pt x="0" y="599122"/>
                  </a:cubicBezTo>
                  <a:cubicBezTo>
                    <a:pt x="0" y="930021"/>
                    <a:pt x="268224" y="1198340"/>
                    <a:pt x="599218" y="1198340"/>
                  </a:cubicBezTo>
                  <a:cubicBezTo>
                    <a:pt x="666750" y="1198340"/>
                    <a:pt x="731615" y="1187006"/>
                    <a:pt x="792194" y="1166336"/>
                  </a:cubicBezTo>
                  <a:cubicBezTo>
                    <a:pt x="555974" y="1085945"/>
                    <a:pt x="386048" y="862489"/>
                    <a:pt x="386048" y="599122"/>
                  </a:cubicBezTo>
                  <a:lnTo>
                    <a:pt x="386048" y="5991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E9FDC928-2600-47E3-A23C-1518821EB7AD}"/>
                </a:ext>
              </a:extLst>
            </p:cNvPr>
            <p:cNvSpPr/>
            <p:nvPr/>
          </p:nvSpPr>
          <p:spPr bwMode="gray">
            <a:xfrm>
              <a:off x="5880512" y="2673477"/>
              <a:ext cx="812291" cy="1134427"/>
            </a:xfrm>
            <a:custGeom>
              <a:avLst/>
              <a:gdLst>
                <a:gd name="connsiteX0" fmla="*/ 812292 w 812291"/>
                <a:gd name="connsiteY0" fmla="*/ 567214 h 1134427"/>
                <a:gd name="connsiteX1" fmla="*/ 406146 w 812291"/>
                <a:gd name="connsiteY1" fmla="*/ 0 h 1134427"/>
                <a:gd name="connsiteX2" fmla="*/ 0 w 812291"/>
                <a:gd name="connsiteY2" fmla="*/ 567214 h 1134427"/>
                <a:gd name="connsiteX3" fmla="*/ 406146 w 812291"/>
                <a:gd name="connsiteY3" fmla="*/ 1134428 h 1134427"/>
                <a:gd name="connsiteX4" fmla="*/ 812292 w 812291"/>
                <a:gd name="connsiteY4" fmla="*/ 567214 h 1134427"/>
                <a:gd name="connsiteX5" fmla="*/ 812292 w 812291"/>
                <a:gd name="connsiteY5" fmla="*/ 567214 h 113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2291" h="1134427">
                  <a:moveTo>
                    <a:pt x="812292" y="567214"/>
                  </a:moveTo>
                  <a:cubicBezTo>
                    <a:pt x="812292" y="303848"/>
                    <a:pt x="642366" y="80391"/>
                    <a:pt x="406146" y="0"/>
                  </a:cubicBezTo>
                  <a:cubicBezTo>
                    <a:pt x="170021" y="80391"/>
                    <a:pt x="0" y="303848"/>
                    <a:pt x="0" y="567214"/>
                  </a:cubicBezTo>
                  <a:cubicBezTo>
                    <a:pt x="0" y="830580"/>
                    <a:pt x="169926" y="1054037"/>
                    <a:pt x="406146" y="1134428"/>
                  </a:cubicBezTo>
                  <a:cubicBezTo>
                    <a:pt x="642366" y="1054037"/>
                    <a:pt x="812292" y="830580"/>
                    <a:pt x="812292" y="567214"/>
                  </a:cubicBezTo>
                  <a:lnTo>
                    <a:pt x="812292" y="56721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4541EC7E-588B-4ADD-9B8C-80BED7CB0F6F}"/>
                </a:ext>
              </a:extLst>
            </p:cNvPr>
            <p:cNvSpPr/>
            <p:nvPr/>
          </p:nvSpPr>
          <p:spPr bwMode="gray">
            <a:xfrm>
              <a:off x="6017481" y="316439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0" y="152400"/>
                    <a:pt x="76200" y="152400"/>
                  </a:cubicBezTo>
                  <a:cubicBezTo>
                    <a:pt x="34100" y="152400"/>
                    <a:pt x="0" y="118300"/>
                    <a:pt x="0" y="76200"/>
                  </a:cubicBezTo>
                  <a:cubicBezTo>
                    <a:pt x="0" y="34100"/>
                    <a:pt x="34100" y="0"/>
                    <a:pt x="76200" y="0"/>
                  </a:cubicBezTo>
                  <a:cubicBezTo>
                    <a:pt x="118300" y="0"/>
                    <a:pt x="152400" y="34100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D3D87D9B-476B-4794-AD5C-D59784628A83}"/>
                </a:ext>
              </a:extLst>
            </p:cNvPr>
            <p:cNvSpPr/>
            <p:nvPr/>
          </p:nvSpPr>
          <p:spPr bwMode="gray">
            <a:xfrm>
              <a:off x="5824791" y="4128230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  <a:gd name="connsiteX5" fmla="*/ 152400 w 152400"/>
                <a:gd name="connsiteY5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300"/>
                    <a:pt x="118300" y="152400"/>
                    <a:pt x="76200" y="152400"/>
                  </a:cubicBezTo>
                  <a:cubicBezTo>
                    <a:pt x="34100" y="152400"/>
                    <a:pt x="0" y="118300"/>
                    <a:pt x="0" y="76200"/>
                  </a:cubicBezTo>
                  <a:cubicBezTo>
                    <a:pt x="0" y="34099"/>
                    <a:pt x="34100" y="0"/>
                    <a:pt x="76200" y="0"/>
                  </a:cubicBezTo>
                  <a:cubicBezTo>
                    <a:pt x="118300" y="0"/>
                    <a:pt x="152400" y="34195"/>
                    <a:pt x="152400" y="76200"/>
                  </a:cubicBezTo>
                  <a:lnTo>
                    <a:pt x="152400" y="7620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grpSp>
          <p:nvGrpSpPr>
            <p:cNvPr id="43" name="Grafik 99">
              <a:extLst>
                <a:ext uri="{FF2B5EF4-FFF2-40B4-BE49-F238E27FC236}">
                  <a16:creationId xmlns:a16="http://schemas.microsoft.com/office/drawing/2014/main" id="{8562CAD5-8E21-4EF0-B7E1-8752475FFCFE}"/>
                </a:ext>
              </a:extLst>
            </p:cNvPr>
            <p:cNvGrpSpPr/>
            <p:nvPr/>
          </p:nvGrpSpPr>
          <p:grpSpPr bwMode="gray">
            <a:xfrm>
              <a:off x="4152153" y="2186939"/>
              <a:ext cx="3883140" cy="3190875"/>
              <a:chOff x="4152153" y="2186939"/>
              <a:chExt cx="3883140" cy="3190875"/>
            </a:xfrm>
            <a:solidFill>
              <a:srgbClr val="000000"/>
            </a:solidFill>
          </p:grpSpPr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E0D0B0DC-58B6-4707-B771-66D3030DD79D}"/>
                  </a:ext>
                </a:extLst>
              </p:cNvPr>
              <p:cNvSpPr/>
              <p:nvPr/>
            </p:nvSpPr>
            <p:spPr bwMode="gray">
              <a:xfrm>
                <a:off x="6210172" y="4128230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  <a:gd name="connsiteX5" fmla="*/ 152400 w 152400"/>
                  <a:gd name="connsiteY5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300"/>
                      <a:pt x="118300" y="152400"/>
                      <a:pt x="76200" y="152400"/>
                    </a:cubicBezTo>
                    <a:cubicBezTo>
                      <a:pt x="34099" y="152400"/>
                      <a:pt x="0" y="118300"/>
                      <a:pt x="0" y="76200"/>
                    </a:cubicBezTo>
                    <a:cubicBezTo>
                      <a:pt x="0" y="34099"/>
                      <a:pt x="34099" y="0"/>
                      <a:pt x="76200" y="0"/>
                    </a:cubicBezTo>
                    <a:cubicBezTo>
                      <a:pt x="118300" y="0"/>
                      <a:pt x="152400" y="34195"/>
                      <a:pt x="152400" y="76200"/>
                    </a:cubicBezTo>
                    <a:lnTo>
                      <a:pt x="152400" y="7620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35A3EE06-7795-4308-BD53-F77E5EF9793B}"/>
                  </a:ext>
                </a:extLst>
              </p:cNvPr>
              <p:cNvSpPr/>
              <p:nvPr/>
            </p:nvSpPr>
            <p:spPr bwMode="gray">
              <a:xfrm>
                <a:off x="4152153" y="2186939"/>
                <a:ext cx="3883140" cy="3190875"/>
              </a:xfrm>
              <a:custGeom>
                <a:avLst/>
                <a:gdLst>
                  <a:gd name="connsiteX0" fmla="*/ 3869579 w 3883140"/>
                  <a:gd name="connsiteY0" fmla="*/ 1010317 h 3190875"/>
                  <a:gd name="connsiteX1" fmla="*/ 1941528 w 3883140"/>
                  <a:gd name="connsiteY1" fmla="*/ 0 h 3190875"/>
                  <a:gd name="connsiteX2" fmla="*/ 1932575 w 3883140"/>
                  <a:gd name="connsiteY2" fmla="*/ 95 h 3190875"/>
                  <a:gd name="connsiteX3" fmla="*/ 1926193 w 3883140"/>
                  <a:gd name="connsiteY3" fmla="*/ 95 h 3190875"/>
                  <a:gd name="connsiteX4" fmla="*/ 1925907 w 3883140"/>
                  <a:gd name="connsiteY4" fmla="*/ 95 h 3190875"/>
                  <a:gd name="connsiteX5" fmla="*/ 13573 w 3883140"/>
                  <a:gd name="connsiteY5" fmla="*/ 1010317 h 3190875"/>
                  <a:gd name="connsiteX6" fmla="*/ 13573 w 3883140"/>
                  <a:gd name="connsiteY6" fmla="*/ 1097185 h 3190875"/>
                  <a:gd name="connsiteX7" fmla="*/ 1328499 w 3883140"/>
                  <a:gd name="connsiteY7" fmla="*/ 2026349 h 3190875"/>
                  <a:gd name="connsiteX8" fmla="*/ 1372124 w 3883140"/>
                  <a:gd name="connsiteY8" fmla="*/ 2224850 h 3190875"/>
                  <a:gd name="connsiteX9" fmla="*/ 1372124 w 3883140"/>
                  <a:gd name="connsiteY9" fmla="*/ 2372487 h 3190875"/>
                  <a:gd name="connsiteX10" fmla="*/ 1486900 w 3883140"/>
                  <a:gd name="connsiteY10" fmla="*/ 2589562 h 3190875"/>
                  <a:gd name="connsiteX11" fmla="*/ 1486900 w 3883140"/>
                  <a:gd name="connsiteY11" fmla="*/ 2945892 h 3190875"/>
                  <a:gd name="connsiteX12" fmla="*/ 1731883 w 3883140"/>
                  <a:gd name="connsiteY12" fmla="*/ 3190875 h 3190875"/>
                  <a:gd name="connsiteX13" fmla="*/ 2151078 w 3883140"/>
                  <a:gd name="connsiteY13" fmla="*/ 3190875 h 3190875"/>
                  <a:gd name="connsiteX14" fmla="*/ 2396061 w 3883140"/>
                  <a:gd name="connsiteY14" fmla="*/ 2945892 h 3190875"/>
                  <a:gd name="connsiteX15" fmla="*/ 2396061 w 3883140"/>
                  <a:gd name="connsiteY15" fmla="*/ 2589562 h 3190875"/>
                  <a:gd name="connsiteX16" fmla="*/ 2510838 w 3883140"/>
                  <a:gd name="connsiteY16" fmla="*/ 2372487 h 3190875"/>
                  <a:gd name="connsiteX17" fmla="*/ 2510838 w 3883140"/>
                  <a:gd name="connsiteY17" fmla="*/ 2224850 h 3190875"/>
                  <a:gd name="connsiteX18" fmla="*/ 2554938 w 3883140"/>
                  <a:gd name="connsiteY18" fmla="*/ 2026253 h 3190875"/>
                  <a:gd name="connsiteX19" fmla="*/ 3869484 w 3883140"/>
                  <a:gd name="connsiteY19" fmla="*/ 1097280 h 3190875"/>
                  <a:gd name="connsiteX20" fmla="*/ 3869579 w 3883140"/>
                  <a:gd name="connsiteY20" fmla="*/ 1010317 h 3190875"/>
                  <a:gd name="connsiteX21" fmla="*/ 3869579 w 3883140"/>
                  <a:gd name="connsiteY21" fmla="*/ 1010317 h 3190875"/>
                  <a:gd name="connsiteX22" fmla="*/ 2564178 w 3883140"/>
                  <a:gd name="connsiteY22" fmla="*/ 1760696 h 3190875"/>
                  <a:gd name="connsiteX23" fmla="*/ 2439686 w 3883140"/>
                  <a:gd name="connsiteY23" fmla="*/ 1917097 h 3190875"/>
                  <a:gd name="connsiteX24" fmla="*/ 2430828 w 3883140"/>
                  <a:gd name="connsiteY24" fmla="*/ 1933384 h 3190875"/>
                  <a:gd name="connsiteX25" fmla="*/ 2358533 w 3883140"/>
                  <a:gd name="connsiteY25" fmla="*/ 2224755 h 3190875"/>
                  <a:gd name="connsiteX26" fmla="*/ 2358533 w 3883140"/>
                  <a:gd name="connsiteY26" fmla="*/ 2372392 h 3190875"/>
                  <a:gd name="connsiteX27" fmla="*/ 2248043 w 3883140"/>
                  <a:gd name="connsiteY27" fmla="*/ 2482882 h 3190875"/>
                  <a:gd name="connsiteX28" fmla="*/ 1635014 w 3883140"/>
                  <a:gd name="connsiteY28" fmla="*/ 2482882 h 3190875"/>
                  <a:gd name="connsiteX29" fmla="*/ 1524524 w 3883140"/>
                  <a:gd name="connsiteY29" fmla="*/ 2372392 h 3190875"/>
                  <a:gd name="connsiteX30" fmla="*/ 1524524 w 3883140"/>
                  <a:gd name="connsiteY30" fmla="*/ 2224755 h 3190875"/>
                  <a:gd name="connsiteX31" fmla="*/ 1320213 w 3883140"/>
                  <a:gd name="connsiteY31" fmla="*/ 1761934 h 3190875"/>
                  <a:gd name="connsiteX32" fmla="*/ 1016937 w 3883140"/>
                  <a:gd name="connsiteY32" fmla="*/ 1059085 h 3190875"/>
                  <a:gd name="connsiteX33" fmla="*/ 1928098 w 3883140"/>
                  <a:gd name="connsiteY33" fmla="*/ 152495 h 3190875"/>
                  <a:gd name="connsiteX34" fmla="*/ 1930860 w 3883140"/>
                  <a:gd name="connsiteY34" fmla="*/ 152495 h 3190875"/>
                  <a:gd name="connsiteX35" fmla="*/ 1941433 w 3883140"/>
                  <a:gd name="connsiteY35" fmla="*/ 152495 h 3190875"/>
                  <a:gd name="connsiteX36" fmla="*/ 2590657 w 3883140"/>
                  <a:gd name="connsiteY36" fmla="*/ 418719 h 3190875"/>
                  <a:gd name="connsiteX37" fmla="*/ 2866025 w 3883140"/>
                  <a:gd name="connsiteY37" fmla="*/ 1077182 h 3190875"/>
                  <a:gd name="connsiteX38" fmla="*/ 2564178 w 3883140"/>
                  <a:gd name="connsiteY38" fmla="*/ 1760696 h 3190875"/>
                  <a:gd name="connsiteX39" fmla="*/ 2564178 w 3883140"/>
                  <a:gd name="connsiteY39" fmla="*/ 1760696 h 3190875"/>
                  <a:gd name="connsiteX40" fmla="*/ 169688 w 3883140"/>
                  <a:gd name="connsiteY40" fmla="*/ 1053751 h 3190875"/>
                  <a:gd name="connsiteX41" fmla="*/ 1227725 w 3883140"/>
                  <a:gd name="connsiteY41" fmla="*/ 272225 h 3190875"/>
                  <a:gd name="connsiteX42" fmla="*/ 1182672 w 3883140"/>
                  <a:gd name="connsiteY42" fmla="*/ 314420 h 3190875"/>
                  <a:gd name="connsiteX43" fmla="*/ 864537 w 3883140"/>
                  <a:gd name="connsiteY43" fmla="*/ 1056227 h 3190875"/>
                  <a:gd name="connsiteX44" fmla="*/ 1150191 w 3883140"/>
                  <a:gd name="connsiteY44" fmla="*/ 1807750 h 3190875"/>
                  <a:gd name="connsiteX45" fmla="*/ 169688 w 3883140"/>
                  <a:gd name="connsiteY45" fmla="*/ 1053751 h 3190875"/>
                  <a:gd name="connsiteX46" fmla="*/ 169688 w 3883140"/>
                  <a:gd name="connsiteY46" fmla="*/ 1053751 h 3190875"/>
                  <a:gd name="connsiteX47" fmla="*/ 2243757 w 3883140"/>
                  <a:gd name="connsiteY47" fmla="*/ 2945892 h 3190875"/>
                  <a:gd name="connsiteX48" fmla="*/ 2151078 w 3883140"/>
                  <a:gd name="connsiteY48" fmla="*/ 3038570 h 3190875"/>
                  <a:gd name="connsiteX49" fmla="*/ 1731883 w 3883140"/>
                  <a:gd name="connsiteY49" fmla="*/ 3038570 h 3190875"/>
                  <a:gd name="connsiteX50" fmla="*/ 1639300 w 3883140"/>
                  <a:gd name="connsiteY50" fmla="*/ 2945892 h 3190875"/>
                  <a:gd name="connsiteX51" fmla="*/ 1639300 w 3883140"/>
                  <a:gd name="connsiteY51" fmla="*/ 2635377 h 3190875"/>
                  <a:gd name="connsiteX52" fmla="*/ 2243757 w 3883140"/>
                  <a:gd name="connsiteY52" fmla="*/ 2635377 h 3190875"/>
                  <a:gd name="connsiteX53" fmla="*/ 2243757 w 3883140"/>
                  <a:gd name="connsiteY53" fmla="*/ 2945892 h 3190875"/>
                  <a:gd name="connsiteX54" fmla="*/ 2732675 w 3883140"/>
                  <a:gd name="connsiteY54" fmla="*/ 1807750 h 3190875"/>
                  <a:gd name="connsiteX55" fmla="*/ 3018616 w 3883140"/>
                  <a:gd name="connsiteY55" fmla="*/ 1077087 h 3190875"/>
                  <a:gd name="connsiteX56" fmla="*/ 2697813 w 3883140"/>
                  <a:gd name="connsiteY56" fmla="*/ 310134 h 3190875"/>
                  <a:gd name="connsiteX57" fmla="*/ 2658380 w 3883140"/>
                  <a:gd name="connsiteY57" fmla="*/ 273082 h 3190875"/>
                  <a:gd name="connsiteX58" fmla="*/ 3713369 w 3883140"/>
                  <a:gd name="connsiteY58" fmla="*/ 1053656 h 3190875"/>
                  <a:gd name="connsiteX59" fmla="*/ 2732675 w 3883140"/>
                  <a:gd name="connsiteY59" fmla="*/ 1807750 h 3190875"/>
                  <a:gd name="connsiteX60" fmla="*/ 2732675 w 3883140"/>
                  <a:gd name="connsiteY60" fmla="*/ 1807750 h 319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83140" h="3190875">
                    <a:moveTo>
                      <a:pt x="3869579" y="1010317"/>
                    </a:moveTo>
                    <a:cubicBezTo>
                      <a:pt x="3430858" y="377666"/>
                      <a:pt x="2710101" y="0"/>
                      <a:pt x="1941528" y="0"/>
                    </a:cubicBezTo>
                    <a:cubicBezTo>
                      <a:pt x="1938576" y="0"/>
                      <a:pt x="1935528" y="95"/>
                      <a:pt x="1932575" y="95"/>
                    </a:cubicBezTo>
                    <a:cubicBezTo>
                      <a:pt x="1930384" y="95"/>
                      <a:pt x="1928289" y="95"/>
                      <a:pt x="1926193" y="95"/>
                    </a:cubicBezTo>
                    <a:cubicBezTo>
                      <a:pt x="1926098" y="95"/>
                      <a:pt x="1926003" y="95"/>
                      <a:pt x="1925907" y="95"/>
                    </a:cubicBezTo>
                    <a:cubicBezTo>
                      <a:pt x="1163145" y="5239"/>
                      <a:pt x="449247" y="381953"/>
                      <a:pt x="13573" y="1010317"/>
                    </a:cubicBezTo>
                    <a:cubicBezTo>
                      <a:pt x="-4524" y="1036415"/>
                      <a:pt x="-4524" y="1071086"/>
                      <a:pt x="13573" y="1097185"/>
                    </a:cubicBezTo>
                    <a:cubicBezTo>
                      <a:pt x="329898" y="1553528"/>
                      <a:pt x="796052" y="1882426"/>
                      <a:pt x="1328499" y="2026349"/>
                    </a:cubicBezTo>
                    <a:cubicBezTo>
                      <a:pt x="1356789" y="2087880"/>
                      <a:pt x="1372124" y="2155603"/>
                      <a:pt x="1372124" y="2224850"/>
                    </a:cubicBezTo>
                    <a:lnTo>
                      <a:pt x="1372124" y="2372487"/>
                    </a:lnTo>
                    <a:cubicBezTo>
                      <a:pt x="1372124" y="2462594"/>
                      <a:pt x="1417653" y="2542223"/>
                      <a:pt x="1486900" y="2589562"/>
                    </a:cubicBezTo>
                    <a:lnTo>
                      <a:pt x="1486900" y="2945892"/>
                    </a:lnTo>
                    <a:cubicBezTo>
                      <a:pt x="1486900" y="3080957"/>
                      <a:pt x="1596819" y="3190875"/>
                      <a:pt x="1731883" y="3190875"/>
                    </a:cubicBezTo>
                    <a:lnTo>
                      <a:pt x="2151078" y="3190875"/>
                    </a:lnTo>
                    <a:cubicBezTo>
                      <a:pt x="2286143" y="3190875"/>
                      <a:pt x="2396061" y="3080957"/>
                      <a:pt x="2396061" y="2945892"/>
                    </a:cubicBezTo>
                    <a:lnTo>
                      <a:pt x="2396061" y="2589562"/>
                    </a:lnTo>
                    <a:cubicBezTo>
                      <a:pt x="2465308" y="2542127"/>
                      <a:pt x="2510838" y="2462498"/>
                      <a:pt x="2510838" y="2372487"/>
                    </a:cubicBezTo>
                    <a:lnTo>
                      <a:pt x="2510838" y="2224850"/>
                    </a:lnTo>
                    <a:cubicBezTo>
                      <a:pt x="2510838" y="2155793"/>
                      <a:pt x="2526268" y="2088071"/>
                      <a:pt x="2554938" y="2026253"/>
                    </a:cubicBezTo>
                    <a:cubicBezTo>
                      <a:pt x="3087291" y="1882235"/>
                      <a:pt x="3553063" y="1553528"/>
                      <a:pt x="3869484" y="1097280"/>
                    </a:cubicBezTo>
                    <a:cubicBezTo>
                      <a:pt x="3887677" y="1070991"/>
                      <a:pt x="3887677" y="1036415"/>
                      <a:pt x="3869579" y="1010317"/>
                    </a:cubicBezTo>
                    <a:lnTo>
                      <a:pt x="3869579" y="1010317"/>
                    </a:lnTo>
                    <a:close/>
                    <a:moveTo>
                      <a:pt x="2564178" y="1760696"/>
                    </a:moveTo>
                    <a:cubicBezTo>
                      <a:pt x="2514171" y="1806321"/>
                      <a:pt x="2472357" y="1859280"/>
                      <a:pt x="2439686" y="1917097"/>
                    </a:cubicBezTo>
                    <a:cubicBezTo>
                      <a:pt x="2436066" y="1922145"/>
                      <a:pt x="2433114" y="1927574"/>
                      <a:pt x="2430828" y="1933384"/>
                    </a:cubicBezTo>
                    <a:cubicBezTo>
                      <a:pt x="2383869" y="2022539"/>
                      <a:pt x="2358533" y="2122551"/>
                      <a:pt x="2358533" y="2224755"/>
                    </a:cubicBezTo>
                    <a:lnTo>
                      <a:pt x="2358533" y="2372392"/>
                    </a:lnTo>
                    <a:cubicBezTo>
                      <a:pt x="2358533" y="2433257"/>
                      <a:pt x="2308908" y="2482882"/>
                      <a:pt x="2248043" y="2482882"/>
                    </a:cubicBezTo>
                    <a:lnTo>
                      <a:pt x="1635014" y="2482882"/>
                    </a:lnTo>
                    <a:cubicBezTo>
                      <a:pt x="1574054" y="2482882"/>
                      <a:pt x="1524524" y="2433257"/>
                      <a:pt x="1524524" y="2372392"/>
                    </a:cubicBezTo>
                    <a:lnTo>
                      <a:pt x="1524524" y="2224755"/>
                    </a:lnTo>
                    <a:cubicBezTo>
                      <a:pt x="1524524" y="2048447"/>
                      <a:pt x="1450038" y="1879759"/>
                      <a:pt x="1320213" y="1761934"/>
                    </a:cubicBezTo>
                    <a:cubicBezTo>
                      <a:pt x="1122474" y="1582388"/>
                      <a:pt x="1011888" y="1326166"/>
                      <a:pt x="1016937" y="1059085"/>
                    </a:cubicBezTo>
                    <a:cubicBezTo>
                      <a:pt x="1026271" y="566071"/>
                      <a:pt x="1434989" y="159448"/>
                      <a:pt x="1928098" y="152495"/>
                    </a:cubicBezTo>
                    <a:lnTo>
                      <a:pt x="1930860" y="152495"/>
                    </a:lnTo>
                    <a:cubicBezTo>
                      <a:pt x="1934385" y="152495"/>
                      <a:pt x="1937909" y="152495"/>
                      <a:pt x="1941433" y="152495"/>
                    </a:cubicBezTo>
                    <a:cubicBezTo>
                      <a:pt x="2186131" y="152495"/>
                      <a:pt x="2416159" y="246698"/>
                      <a:pt x="2590657" y="418719"/>
                    </a:cubicBezTo>
                    <a:cubicBezTo>
                      <a:pt x="2768299" y="593884"/>
                      <a:pt x="2866025" y="827723"/>
                      <a:pt x="2866025" y="1077182"/>
                    </a:cubicBezTo>
                    <a:cubicBezTo>
                      <a:pt x="2866216" y="1336643"/>
                      <a:pt x="2756106" y="1585722"/>
                      <a:pt x="2564178" y="1760696"/>
                    </a:cubicBezTo>
                    <a:lnTo>
                      <a:pt x="2564178" y="1760696"/>
                    </a:lnTo>
                    <a:close/>
                    <a:moveTo>
                      <a:pt x="169688" y="1053751"/>
                    </a:moveTo>
                    <a:cubicBezTo>
                      <a:pt x="437436" y="686943"/>
                      <a:pt x="808625" y="416719"/>
                      <a:pt x="1227725" y="272225"/>
                    </a:cubicBezTo>
                    <a:cubicBezTo>
                      <a:pt x="1212390" y="285845"/>
                      <a:pt x="1197340" y="299847"/>
                      <a:pt x="1182672" y="314420"/>
                    </a:cubicBezTo>
                    <a:cubicBezTo>
                      <a:pt x="982837" y="513207"/>
                      <a:pt x="869871" y="776669"/>
                      <a:pt x="864537" y="1056227"/>
                    </a:cubicBezTo>
                    <a:cubicBezTo>
                      <a:pt x="859298" y="1335500"/>
                      <a:pt x="962454" y="1604391"/>
                      <a:pt x="1150191" y="1807750"/>
                    </a:cubicBezTo>
                    <a:cubicBezTo>
                      <a:pt x="760143" y="1656683"/>
                      <a:pt x="419148" y="1395603"/>
                      <a:pt x="169688" y="1053751"/>
                    </a:cubicBezTo>
                    <a:lnTo>
                      <a:pt x="169688" y="1053751"/>
                    </a:lnTo>
                    <a:close/>
                    <a:moveTo>
                      <a:pt x="2243757" y="2945892"/>
                    </a:moveTo>
                    <a:cubicBezTo>
                      <a:pt x="2243757" y="2996946"/>
                      <a:pt x="2202228" y="3038570"/>
                      <a:pt x="2151078" y="3038570"/>
                    </a:cubicBezTo>
                    <a:lnTo>
                      <a:pt x="1731883" y="3038570"/>
                    </a:lnTo>
                    <a:cubicBezTo>
                      <a:pt x="1680829" y="3038570"/>
                      <a:pt x="1639300" y="2997041"/>
                      <a:pt x="1639300" y="2945892"/>
                    </a:cubicBezTo>
                    <a:lnTo>
                      <a:pt x="1639300" y="2635377"/>
                    </a:lnTo>
                    <a:lnTo>
                      <a:pt x="2243757" y="2635377"/>
                    </a:lnTo>
                    <a:lnTo>
                      <a:pt x="2243757" y="2945892"/>
                    </a:lnTo>
                    <a:close/>
                    <a:moveTo>
                      <a:pt x="2732675" y="1807750"/>
                    </a:moveTo>
                    <a:cubicBezTo>
                      <a:pt x="2915364" y="1609725"/>
                      <a:pt x="3018616" y="1348264"/>
                      <a:pt x="3018616" y="1077087"/>
                    </a:cubicBezTo>
                    <a:cubicBezTo>
                      <a:pt x="3018616" y="786574"/>
                      <a:pt x="2904696" y="514160"/>
                      <a:pt x="2697813" y="310134"/>
                    </a:cubicBezTo>
                    <a:cubicBezTo>
                      <a:pt x="2684860" y="297371"/>
                      <a:pt x="2671810" y="285083"/>
                      <a:pt x="2658380" y="273082"/>
                    </a:cubicBezTo>
                    <a:cubicBezTo>
                      <a:pt x="3076242" y="417957"/>
                      <a:pt x="3446288" y="687705"/>
                      <a:pt x="3713369" y="1053656"/>
                    </a:cubicBezTo>
                    <a:cubicBezTo>
                      <a:pt x="3463909" y="1395698"/>
                      <a:pt x="3122914" y="1656779"/>
                      <a:pt x="2732675" y="1807750"/>
                    </a:cubicBezTo>
                    <a:lnTo>
                      <a:pt x="2732675" y="180775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US" sz="1350" dirty="0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AEB7BA06-70DB-4EFF-9872-7B3BF2F1CB1A}"/>
                </a:ext>
              </a:extLst>
            </p:cNvPr>
            <p:cNvSpPr/>
            <p:nvPr/>
          </p:nvSpPr>
          <p:spPr bwMode="gray">
            <a:xfrm>
              <a:off x="5418264" y="2565272"/>
              <a:ext cx="1350740" cy="1350740"/>
            </a:xfrm>
            <a:custGeom>
              <a:avLst/>
              <a:gdLst>
                <a:gd name="connsiteX0" fmla="*/ 675418 w 1350740"/>
                <a:gd name="connsiteY0" fmla="*/ 0 h 1350740"/>
                <a:gd name="connsiteX1" fmla="*/ 0 w 1350740"/>
                <a:gd name="connsiteY1" fmla="*/ 675323 h 1350740"/>
                <a:gd name="connsiteX2" fmla="*/ 675418 w 1350740"/>
                <a:gd name="connsiteY2" fmla="*/ 1350740 h 1350740"/>
                <a:gd name="connsiteX3" fmla="*/ 1350740 w 1350740"/>
                <a:gd name="connsiteY3" fmla="*/ 675323 h 1350740"/>
                <a:gd name="connsiteX4" fmla="*/ 675418 w 1350740"/>
                <a:gd name="connsiteY4" fmla="*/ 0 h 1350740"/>
                <a:gd name="connsiteX5" fmla="*/ 675418 w 1350740"/>
                <a:gd name="connsiteY5" fmla="*/ 0 h 1350740"/>
                <a:gd name="connsiteX6" fmla="*/ 675418 w 1350740"/>
                <a:gd name="connsiteY6" fmla="*/ 1198340 h 1350740"/>
                <a:gd name="connsiteX7" fmla="*/ 152400 w 1350740"/>
                <a:gd name="connsiteY7" fmla="*/ 675323 h 1350740"/>
                <a:gd name="connsiteX8" fmla="*/ 675418 w 1350740"/>
                <a:gd name="connsiteY8" fmla="*/ 152400 h 1350740"/>
                <a:gd name="connsiteX9" fmla="*/ 1198340 w 1350740"/>
                <a:gd name="connsiteY9" fmla="*/ 675323 h 1350740"/>
                <a:gd name="connsiteX10" fmla="*/ 675418 w 1350740"/>
                <a:gd name="connsiteY10" fmla="*/ 1198340 h 1350740"/>
                <a:gd name="connsiteX11" fmla="*/ 675418 w 1350740"/>
                <a:gd name="connsiteY11" fmla="*/ 1198340 h 135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740" h="1350740">
                  <a:moveTo>
                    <a:pt x="675418" y="0"/>
                  </a:moveTo>
                  <a:cubicBezTo>
                    <a:pt x="302990" y="0"/>
                    <a:pt x="0" y="302895"/>
                    <a:pt x="0" y="675323"/>
                  </a:cubicBezTo>
                  <a:cubicBezTo>
                    <a:pt x="0" y="1047750"/>
                    <a:pt x="302990" y="1350740"/>
                    <a:pt x="675418" y="1350740"/>
                  </a:cubicBezTo>
                  <a:cubicBezTo>
                    <a:pt x="1047845" y="1350740"/>
                    <a:pt x="1350740" y="1047750"/>
                    <a:pt x="1350740" y="675323"/>
                  </a:cubicBezTo>
                  <a:cubicBezTo>
                    <a:pt x="1350740" y="302990"/>
                    <a:pt x="1047845" y="0"/>
                    <a:pt x="675418" y="0"/>
                  </a:cubicBezTo>
                  <a:lnTo>
                    <a:pt x="675418" y="0"/>
                  </a:lnTo>
                  <a:close/>
                  <a:moveTo>
                    <a:pt x="675418" y="1198340"/>
                  </a:moveTo>
                  <a:cubicBezTo>
                    <a:pt x="387096" y="1198340"/>
                    <a:pt x="152400" y="963740"/>
                    <a:pt x="152400" y="675323"/>
                  </a:cubicBezTo>
                  <a:cubicBezTo>
                    <a:pt x="152400" y="387001"/>
                    <a:pt x="387001" y="152400"/>
                    <a:pt x="675418" y="152400"/>
                  </a:cubicBezTo>
                  <a:cubicBezTo>
                    <a:pt x="963740" y="152400"/>
                    <a:pt x="1198340" y="387001"/>
                    <a:pt x="1198340" y="675323"/>
                  </a:cubicBezTo>
                  <a:cubicBezTo>
                    <a:pt x="1198340" y="963740"/>
                    <a:pt x="963740" y="1198340"/>
                    <a:pt x="675418" y="1198340"/>
                  </a:cubicBezTo>
                  <a:lnTo>
                    <a:pt x="675418" y="11983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5787D1C0-E80F-4E95-9BCC-8BD694C7A627}"/>
                </a:ext>
              </a:extLst>
            </p:cNvPr>
            <p:cNvSpPr/>
            <p:nvPr/>
          </p:nvSpPr>
          <p:spPr bwMode="gray">
            <a:xfrm>
              <a:off x="6023768" y="1476375"/>
              <a:ext cx="152400" cy="482917"/>
            </a:xfrm>
            <a:custGeom>
              <a:avLst/>
              <a:gdLst>
                <a:gd name="connsiteX0" fmla="*/ 76200 w 152400"/>
                <a:gd name="connsiteY0" fmla="*/ 482918 h 482917"/>
                <a:gd name="connsiteX1" fmla="*/ 152400 w 152400"/>
                <a:gd name="connsiteY1" fmla="*/ 406718 h 482917"/>
                <a:gd name="connsiteX2" fmla="*/ 152400 w 152400"/>
                <a:gd name="connsiteY2" fmla="*/ 76200 h 482917"/>
                <a:gd name="connsiteX3" fmla="*/ 76200 w 152400"/>
                <a:gd name="connsiteY3" fmla="*/ 0 h 482917"/>
                <a:gd name="connsiteX4" fmla="*/ 0 w 152400"/>
                <a:gd name="connsiteY4" fmla="*/ 76200 h 482917"/>
                <a:gd name="connsiteX5" fmla="*/ 0 w 152400"/>
                <a:gd name="connsiteY5" fmla="*/ 406718 h 482917"/>
                <a:gd name="connsiteX6" fmla="*/ 76200 w 152400"/>
                <a:gd name="connsiteY6" fmla="*/ 482918 h 482917"/>
                <a:gd name="connsiteX7" fmla="*/ 76200 w 152400"/>
                <a:gd name="connsiteY7" fmla="*/ 482918 h 48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482917">
                  <a:moveTo>
                    <a:pt x="76200" y="482918"/>
                  </a:moveTo>
                  <a:cubicBezTo>
                    <a:pt x="118205" y="482918"/>
                    <a:pt x="152400" y="448818"/>
                    <a:pt x="152400" y="406718"/>
                  </a:cubicBezTo>
                  <a:lnTo>
                    <a:pt x="152400" y="76200"/>
                  </a:lnTo>
                  <a:cubicBezTo>
                    <a:pt x="152400" y="34100"/>
                    <a:pt x="118205" y="0"/>
                    <a:pt x="76200" y="0"/>
                  </a:cubicBezTo>
                  <a:cubicBezTo>
                    <a:pt x="34100" y="0"/>
                    <a:pt x="0" y="34100"/>
                    <a:pt x="0" y="76200"/>
                  </a:cubicBezTo>
                  <a:lnTo>
                    <a:pt x="0" y="406718"/>
                  </a:lnTo>
                  <a:cubicBezTo>
                    <a:pt x="0" y="448818"/>
                    <a:pt x="34100" y="482918"/>
                    <a:pt x="76200" y="482918"/>
                  </a:cubicBezTo>
                  <a:lnTo>
                    <a:pt x="76200" y="48291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FB2C576-E412-44DC-B8AC-0AF207A7F463}"/>
                </a:ext>
              </a:extLst>
            </p:cNvPr>
            <p:cNvSpPr/>
            <p:nvPr/>
          </p:nvSpPr>
          <p:spPr bwMode="gray">
            <a:xfrm>
              <a:off x="6328949" y="1711225"/>
              <a:ext cx="386143" cy="386084"/>
            </a:xfrm>
            <a:custGeom>
              <a:avLst/>
              <a:gdLst>
                <a:gd name="connsiteX0" fmla="*/ 76200 w 386143"/>
                <a:gd name="connsiteY0" fmla="*/ 386084 h 386084"/>
                <a:gd name="connsiteX1" fmla="*/ 130112 w 386143"/>
                <a:gd name="connsiteY1" fmla="*/ 363795 h 386084"/>
                <a:gd name="connsiteX2" fmla="*/ 363855 w 386143"/>
                <a:gd name="connsiteY2" fmla="*/ 130052 h 386084"/>
                <a:gd name="connsiteX3" fmla="*/ 363855 w 386143"/>
                <a:gd name="connsiteY3" fmla="*/ 22324 h 386084"/>
                <a:gd name="connsiteX4" fmla="*/ 256032 w 386143"/>
                <a:gd name="connsiteY4" fmla="*/ 22324 h 386084"/>
                <a:gd name="connsiteX5" fmla="*/ 22289 w 386143"/>
                <a:gd name="connsiteY5" fmla="*/ 256068 h 386084"/>
                <a:gd name="connsiteX6" fmla="*/ 22289 w 386143"/>
                <a:gd name="connsiteY6" fmla="*/ 363795 h 386084"/>
                <a:gd name="connsiteX7" fmla="*/ 76200 w 386143"/>
                <a:gd name="connsiteY7" fmla="*/ 386084 h 386084"/>
                <a:gd name="connsiteX8" fmla="*/ 76200 w 386143"/>
                <a:gd name="connsiteY8" fmla="*/ 386084 h 38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43" h="386084">
                  <a:moveTo>
                    <a:pt x="76200" y="386084"/>
                  </a:moveTo>
                  <a:cubicBezTo>
                    <a:pt x="95726" y="386084"/>
                    <a:pt x="115157" y="378655"/>
                    <a:pt x="130112" y="363795"/>
                  </a:cubicBezTo>
                  <a:lnTo>
                    <a:pt x="363855" y="130052"/>
                  </a:lnTo>
                  <a:cubicBezTo>
                    <a:pt x="393573" y="100334"/>
                    <a:pt x="393573" y="52042"/>
                    <a:pt x="363855" y="22324"/>
                  </a:cubicBezTo>
                  <a:cubicBezTo>
                    <a:pt x="334042" y="-7394"/>
                    <a:pt x="285845" y="-7489"/>
                    <a:pt x="256032" y="22324"/>
                  </a:cubicBezTo>
                  <a:lnTo>
                    <a:pt x="22289" y="256068"/>
                  </a:lnTo>
                  <a:cubicBezTo>
                    <a:pt x="-7430" y="285786"/>
                    <a:pt x="-7430" y="334077"/>
                    <a:pt x="22289" y="363795"/>
                  </a:cubicBezTo>
                  <a:cubicBezTo>
                    <a:pt x="37243" y="378655"/>
                    <a:pt x="56674" y="386084"/>
                    <a:pt x="76200" y="386084"/>
                  </a:cubicBezTo>
                  <a:lnTo>
                    <a:pt x="76200" y="38608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D38DDD3F-531E-4D4D-9571-E367EA451833}"/>
                </a:ext>
              </a:extLst>
            </p:cNvPr>
            <p:cNvSpPr/>
            <p:nvPr/>
          </p:nvSpPr>
          <p:spPr bwMode="gray">
            <a:xfrm>
              <a:off x="5472271" y="1711190"/>
              <a:ext cx="386310" cy="386119"/>
            </a:xfrm>
            <a:custGeom>
              <a:avLst/>
              <a:gdLst>
                <a:gd name="connsiteX0" fmla="*/ 256127 w 386310"/>
                <a:gd name="connsiteY0" fmla="*/ 363831 h 386119"/>
                <a:gd name="connsiteX1" fmla="*/ 310039 w 386310"/>
                <a:gd name="connsiteY1" fmla="*/ 386120 h 386119"/>
                <a:gd name="connsiteX2" fmla="*/ 363950 w 386310"/>
                <a:gd name="connsiteY2" fmla="*/ 363831 h 386119"/>
                <a:gd name="connsiteX3" fmla="*/ 363950 w 386310"/>
                <a:gd name="connsiteY3" fmla="*/ 256103 h 386119"/>
                <a:gd name="connsiteX4" fmla="*/ 130111 w 386310"/>
                <a:gd name="connsiteY4" fmla="*/ 22360 h 386119"/>
                <a:gd name="connsiteX5" fmla="*/ 22288 w 386310"/>
                <a:gd name="connsiteY5" fmla="*/ 22360 h 386119"/>
                <a:gd name="connsiteX6" fmla="*/ 22288 w 386310"/>
                <a:gd name="connsiteY6" fmla="*/ 130088 h 386119"/>
                <a:gd name="connsiteX7" fmla="*/ 256127 w 386310"/>
                <a:gd name="connsiteY7" fmla="*/ 363831 h 38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310" h="386119">
                  <a:moveTo>
                    <a:pt x="256127" y="363831"/>
                  </a:moveTo>
                  <a:cubicBezTo>
                    <a:pt x="270986" y="378690"/>
                    <a:pt x="290513" y="386120"/>
                    <a:pt x="310039" y="386120"/>
                  </a:cubicBezTo>
                  <a:cubicBezTo>
                    <a:pt x="329565" y="386120"/>
                    <a:pt x="348996" y="378690"/>
                    <a:pt x="363950" y="363831"/>
                  </a:cubicBezTo>
                  <a:cubicBezTo>
                    <a:pt x="393763" y="334113"/>
                    <a:pt x="393763" y="285821"/>
                    <a:pt x="363950" y="256103"/>
                  </a:cubicBezTo>
                  <a:lnTo>
                    <a:pt x="130111" y="22360"/>
                  </a:lnTo>
                  <a:cubicBezTo>
                    <a:pt x="100298" y="-7453"/>
                    <a:pt x="52102" y="-7453"/>
                    <a:pt x="22288" y="22360"/>
                  </a:cubicBezTo>
                  <a:cubicBezTo>
                    <a:pt x="-7429" y="52173"/>
                    <a:pt x="-7429" y="100370"/>
                    <a:pt x="22288" y="130088"/>
                  </a:cubicBezTo>
                  <a:lnTo>
                    <a:pt x="256127" y="36383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350" dirty="0"/>
            </a:p>
          </p:txBody>
        </p:sp>
      </p:grpSp>
      <p:sp>
        <p:nvSpPr>
          <p:cNvPr id="54" name="Textplatzhalter 53">
            <a:extLst>
              <a:ext uri="{FF2B5EF4-FFF2-40B4-BE49-F238E27FC236}">
                <a16:creationId xmlns:a16="http://schemas.microsoft.com/office/drawing/2014/main" id="{C9846846-51E2-4C51-A2B4-301B02D6731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gray">
          <a:xfrm>
            <a:off x="405053" y="3865107"/>
            <a:ext cx="2562634" cy="1350176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400" dirty="0">
                <a:latin typeface="Bebas Neue" panose="020B0506020202020201" pitchFamily="34" charset="0"/>
              </a:rPr>
              <a:t>Problem 1</a:t>
            </a:r>
          </a:p>
          <a:p>
            <a:r>
              <a:rPr lang="en-US" sz="1400" dirty="0"/>
              <a:t>The procedure to claim is complicated and takes a lot of time</a:t>
            </a:r>
          </a:p>
        </p:txBody>
      </p:sp>
      <p:sp>
        <p:nvSpPr>
          <p:cNvPr id="55" name="Textplatzhalter 54">
            <a:extLst>
              <a:ext uri="{FF2B5EF4-FFF2-40B4-BE49-F238E27FC236}">
                <a16:creationId xmlns:a16="http://schemas.microsoft.com/office/drawing/2014/main" id="{7D4B5A75-97C6-4CCD-8001-9E25D23D9D8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gray">
          <a:xfrm>
            <a:off x="3290378" y="3865107"/>
            <a:ext cx="2562634" cy="1350176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400" dirty="0">
                <a:latin typeface="Bebas Neue" panose="020B0506020202020201" pitchFamily="34" charset="0"/>
              </a:rPr>
              <a:t>Problem 2</a:t>
            </a:r>
          </a:p>
          <a:p>
            <a:r>
              <a:rPr lang="en-US" sz="1400" dirty="0"/>
              <a:t>Requires a lot of work from customer and the company to check the validity of the claim</a:t>
            </a:r>
          </a:p>
        </p:txBody>
      </p:sp>
      <p:sp>
        <p:nvSpPr>
          <p:cNvPr id="56" name="Textplatzhalter 55">
            <a:extLst>
              <a:ext uri="{FF2B5EF4-FFF2-40B4-BE49-F238E27FC236}">
                <a16:creationId xmlns:a16="http://schemas.microsoft.com/office/drawing/2014/main" id="{AC72827D-0D34-4426-AE92-B03BAD0844B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gray">
          <a:xfrm>
            <a:off x="6175704" y="3865107"/>
            <a:ext cx="2562634" cy="1350176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400" dirty="0">
                <a:latin typeface="Bebas Neue" panose="020B0506020202020201" pitchFamily="34" charset="0"/>
              </a:rPr>
              <a:t>Problem 3</a:t>
            </a:r>
          </a:p>
          <a:p>
            <a:r>
              <a:rPr lang="en-US" sz="1400" dirty="0"/>
              <a:t>Customer might lose their right to claim for the payment if they do not apply for it on time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985B49-9622-49EF-95D5-668DDFC6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3568" y="6246000"/>
            <a:ext cx="1080141" cy="360000"/>
          </a:xfrm>
        </p:spPr>
        <p:txBody>
          <a:bodyPr/>
          <a:lstStyle/>
          <a:p>
            <a:fld id="{D3A4C273-B7B1-4E0E-9DF5-3E9252B260F4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6BD929-ECF5-4E9D-A643-5497BC37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390" y="6257593"/>
            <a:ext cx="3240422" cy="360000"/>
          </a:xfrm>
        </p:spPr>
        <p:txBody>
          <a:bodyPr/>
          <a:lstStyle/>
          <a:p>
            <a:r>
              <a:rPr lang="de-DE" noProof="0" dirty="0" err="1"/>
              <a:t>Nimra</a:t>
            </a:r>
            <a:r>
              <a:rPr lang="de-DE" noProof="0" dirty="0"/>
              <a:t> Ayub, Sofia </a:t>
            </a:r>
            <a:r>
              <a:rPr lang="de-DE" noProof="0" dirty="0" err="1"/>
              <a:t>Steinleitner</a:t>
            </a:r>
            <a:r>
              <a:rPr lang="de-DE" noProof="0" dirty="0"/>
              <a:t>, Ton Thanh Huyen Ha</a:t>
            </a:r>
          </a:p>
        </p:txBody>
      </p:sp>
    </p:spTree>
    <p:extLst>
      <p:ext uri="{BB962C8B-B14F-4D97-AF65-F5344CB8AC3E}">
        <p14:creationId xmlns:p14="http://schemas.microsoft.com/office/powerpoint/2010/main" val="300257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8FBC6188-E2C6-4D78-A51F-1737B27685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0580" t="3664" r="10580" b="7640"/>
          <a:stretch/>
        </p:blipFill>
        <p:spPr bwMode="gray">
          <a:xfrm>
            <a:off x="0" y="0"/>
            <a:ext cx="9144000" cy="6858000"/>
          </a:xfrm>
        </p:spPr>
      </p:pic>
      <p:sp>
        <p:nvSpPr>
          <p:cNvPr id="6" name="Layer"/>
          <p:cNvSpPr>
            <a:spLocks noChangeAspect="1"/>
          </p:cNvSpPr>
          <p:nvPr/>
        </p:nvSpPr>
        <p:spPr bwMode="gray"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4" tIns="27004" rIns="27004" bIns="27004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</a:pPr>
            <a:endParaRPr lang="en-US" sz="1350" dirty="0"/>
          </a:p>
        </p:txBody>
      </p:sp>
      <p:sp>
        <p:nvSpPr>
          <p:cNvPr id="2" name="Titel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Solution and Product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E921F49-C8A3-734F-90F9-5AE342BC62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DDD0F-CFAC-4BFE-8F59-2560EF41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en-US" b="1" dirty="0"/>
              <a:t>Flying Coins</a:t>
            </a:r>
            <a:endParaRPr lang="de-DE" dirty="0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B21B47C9-BBE9-4A28-8869-358B5D72E4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910449"/>
              </p:ext>
            </p:extLst>
          </p:nvPr>
        </p:nvGraphicFramePr>
        <p:xfrm>
          <a:off x="395288" y="1511300"/>
          <a:ext cx="8353425" cy="4298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9BF60E-B739-420D-AD71-7A7174EA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859" y="6264000"/>
            <a:ext cx="1080141" cy="360000"/>
          </a:xfrm>
        </p:spPr>
        <p:txBody>
          <a:bodyPr/>
          <a:lstStyle/>
          <a:p>
            <a:fld id="{13F80E5E-A8FA-439D-BBD4-6B89501ED968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140611-A24A-4706-B889-8650F4BE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066" y="6264000"/>
            <a:ext cx="3240422" cy="360000"/>
          </a:xfrm>
        </p:spPr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869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6C269-EF3F-459C-A149-934DC9A7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BPMN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5BA9A-4C3F-4088-BAE2-52EC77E0D3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6739360-777A-4A2E-9200-BAC3B9092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35612" y="-572609"/>
            <a:ext cx="4639222" cy="8808443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0BE48C-4375-49C2-AFE3-1C80A7703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8A6B7-8162-4FC3-8FE7-919E0B704887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0F7239-EA17-43F1-BA57-252A6BAB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Nimra Ayub, Sofia Steinleitner, Ton Thanh Huyen Ha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104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E7565-552D-4C8B-BAF4-7F7A3B4A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: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288A33-0412-405C-8DCC-C35C6A98F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9AA2E56-5BBC-4DEC-B245-4449AFB7B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963" y="1898650"/>
            <a:ext cx="8220075" cy="3524250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13E799-3BEE-42CE-9476-951FA1C5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8A6B7-8162-4FC3-8FE7-919E0B704887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00BD99-F0CF-44F2-B1B6-5766A55AC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963" y="6084760"/>
            <a:ext cx="3240422" cy="360000"/>
          </a:xfrm>
        </p:spPr>
        <p:txBody>
          <a:bodyPr/>
          <a:lstStyle/>
          <a:p>
            <a:r>
              <a:rPr lang="de-DE" noProof="0" dirty="0" err="1"/>
              <a:t>Nimra</a:t>
            </a:r>
            <a:r>
              <a:rPr lang="de-DE" noProof="0" dirty="0"/>
              <a:t> Ayub, Sofia </a:t>
            </a:r>
            <a:r>
              <a:rPr lang="de-DE" noProof="0" dirty="0" err="1"/>
              <a:t>Steinleitner</a:t>
            </a:r>
            <a:r>
              <a:rPr lang="de-DE" noProof="0" dirty="0"/>
              <a:t>, Ton Thanh Huyen Ha</a:t>
            </a:r>
          </a:p>
        </p:txBody>
      </p:sp>
    </p:spTree>
    <p:extLst>
      <p:ext uri="{BB962C8B-B14F-4D97-AF65-F5344CB8AC3E}">
        <p14:creationId xmlns:p14="http://schemas.microsoft.com/office/powerpoint/2010/main" val="232586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E7565-552D-4C8B-BAF4-7F7A3B4A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: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288A33-0412-405C-8DCC-C35C6A98F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13E799-3BEE-42CE-9476-951FA1C5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8A6B7-8162-4FC3-8FE7-919E0B704887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00BD99-F0CF-44F2-B1B6-5766A55AC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0622" y="6094371"/>
            <a:ext cx="3240422" cy="360000"/>
          </a:xfrm>
        </p:spPr>
        <p:txBody>
          <a:bodyPr/>
          <a:lstStyle/>
          <a:p>
            <a:r>
              <a:rPr lang="de-DE" noProof="0" dirty="0" err="1"/>
              <a:t>Nimra</a:t>
            </a:r>
            <a:r>
              <a:rPr lang="de-DE" noProof="0" dirty="0"/>
              <a:t> Ayub, Sofia </a:t>
            </a:r>
            <a:r>
              <a:rPr lang="de-DE" noProof="0" dirty="0" err="1"/>
              <a:t>Steinleitner</a:t>
            </a:r>
            <a:r>
              <a:rPr lang="de-DE" noProof="0" dirty="0"/>
              <a:t>, Ton Thanh Huyen Ha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C8397D6-3088-45D1-A704-AA2E8C11A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338" y="1970087"/>
            <a:ext cx="7553325" cy="3381375"/>
          </a:xfrm>
        </p:spPr>
      </p:pic>
    </p:spTree>
    <p:extLst>
      <p:ext uri="{BB962C8B-B14F-4D97-AF65-F5344CB8AC3E}">
        <p14:creationId xmlns:p14="http://schemas.microsoft.com/office/powerpoint/2010/main" val="359898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DB9F1-5EE3-4DB7-B9BF-2AE672B6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432000"/>
            <a:ext cx="8352000" cy="1080000"/>
          </a:xfrm>
        </p:spPr>
        <p:txBody>
          <a:bodyPr anchor="t"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: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59D8B4D-1F2D-45CD-874F-BDA1473B5A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000" y="972000"/>
            <a:ext cx="8352000" cy="540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Zoom Meeting 2021-07-05 16-48-29">
            <a:hlinkClick r:id="" action="ppaction://media"/>
            <a:extLst>
              <a:ext uri="{FF2B5EF4-FFF2-40B4-BE49-F238E27FC236}">
                <a16:creationId xmlns:a16="http://schemas.microsoft.com/office/drawing/2014/main" id="{62737619-9135-452D-9576-A0E3A71AF4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72001"/>
            <a:ext cx="9159584" cy="5151962"/>
          </a:xfrm>
          <a:noFill/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D3BDBB-6825-46DC-86EB-1766BE0C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8000" y="6426000"/>
            <a:ext cx="1080141" cy="360000"/>
          </a:xfrm>
        </p:spPr>
        <p:txBody>
          <a:bodyPr/>
          <a:lstStyle/>
          <a:p>
            <a:fld id="{517DA64C-6F6C-40CA-9050-3A3A2F47A8FE}" type="datetime1">
              <a:rPr lang="de-DE" noProof="0" smtClean="0"/>
              <a:t>08.07.2021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311DE2-BF40-44A6-BF68-D161E85A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00" y="6426000"/>
            <a:ext cx="3240422" cy="360000"/>
          </a:xfrm>
        </p:spPr>
        <p:txBody>
          <a:bodyPr/>
          <a:lstStyle/>
          <a:p>
            <a:r>
              <a:rPr lang="de-DE" noProof="0" dirty="0" err="1"/>
              <a:t>Nimra</a:t>
            </a:r>
            <a:r>
              <a:rPr lang="de-DE" noProof="0" dirty="0"/>
              <a:t> Ayub, Sofia </a:t>
            </a:r>
            <a:r>
              <a:rPr lang="de-DE" noProof="0" dirty="0" err="1"/>
              <a:t>Steinleitner</a:t>
            </a:r>
            <a:r>
              <a:rPr lang="de-DE" noProof="0" dirty="0"/>
              <a:t>, Ton Thanh Huyen Ha</a:t>
            </a:r>
          </a:p>
        </p:txBody>
      </p:sp>
    </p:spTree>
    <p:extLst>
      <p:ext uri="{BB962C8B-B14F-4D97-AF65-F5344CB8AC3E}">
        <p14:creationId xmlns:p14="http://schemas.microsoft.com/office/powerpoint/2010/main" val="2212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PresentationLoad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resentationLoad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Bildschirmpräsentation (4:3)</PresentationFormat>
  <Paragraphs>39</Paragraphs>
  <Slides>12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Calibri</vt:lpstr>
      <vt:lpstr>Bebas Neue</vt:lpstr>
      <vt:lpstr>Arial</vt:lpstr>
      <vt:lpstr>Calibri Light</vt:lpstr>
      <vt:lpstr>Wingdings</vt:lpstr>
      <vt:lpstr>PRESENTATIONLOAD</vt:lpstr>
      <vt:lpstr>Blockchain &amp; solidity</vt:lpstr>
      <vt:lpstr>Problem</vt:lpstr>
      <vt:lpstr>Problem</vt:lpstr>
      <vt:lpstr>Solution and Product</vt:lpstr>
      <vt:lpstr>Project name: Flying Coins</vt:lpstr>
      <vt:lpstr>BPMN</vt:lpstr>
      <vt:lpstr>How it works:</vt:lpstr>
      <vt:lpstr>How it works:</vt:lpstr>
      <vt:lpstr>How it works:</vt:lpstr>
      <vt:lpstr>MarkEt</vt:lpstr>
      <vt:lpstr>PowerPoint-Präsentation</vt:lpstr>
      <vt:lpstr>Thank you for your attention</vt:lpstr>
    </vt:vector>
  </TitlesOfParts>
  <Company>PresentationLoad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STARTUP PITCH DECK</dc:title>
  <dc:creator>PresentationLoad</dc:creator>
  <dc:description>www.presentationload.com</dc:description>
  <cp:lastModifiedBy>Ton Thanh Huyen Ha</cp:lastModifiedBy>
  <cp:revision>1400</cp:revision>
  <dcterms:created xsi:type="dcterms:W3CDTF">2015-11-26T10:37:47Z</dcterms:created>
  <dcterms:modified xsi:type="dcterms:W3CDTF">2021-07-08T13:44:36Z</dcterms:modified>
</cp:coreProperties>
</file>